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8" r:id="rId3"/>
    <p:sldId id="265" r:id="rId4"/>
    <p:sldId id="262" r:id="rId5"/>
    <p:sldId id="264" r:id="rId6"/>
    <p:sldId id="263" r:id="rId7"/>
    <p:sldId id="259" r:id="rId8"/>
    <p:sldId id="266" r:id="rId9"/>
    <p:sldId id="257" r:id="rId10"/>
    <p:sldId id="261" r:id="rId1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99" autoAdjust="0"/>
    <p:restoredTop sz="94660"/>
  </p:normalViewPr>
  <p:slideViewPr>
    <p:cSldViewPr>
      <p:cViewPr varScale="1">
        <p:scale>
          <a:sx n="103" d="100"/>
          <a:sy n="103" d="100"/>
        </p:scale>
        <p:origin x="-20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39A80-CAE3-4B73-8301-E5A687E05A5D}" type="datetimeFigureOut">
              <a:rPr lang="ru-RU" smtClean="0"/>
              <a:pPr/>
              <a:t>10.08.2011</a:t>
            </a:fld>
            <a:endParaRPr lang="ru-RU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66756-3EF3-48AD-B05D-9E0237EA66C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39A80-CAE3-4B73-8301-E5A687E05A5D}" type="datetimeFigureOut">
              <a:rPr lang="ru-RU" smtClean="0"/>
              <a:pPr/>
              <a:t>10.08.2011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66756-3EF3-48AD-B05D-9E0237EA66C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39A80-CAE3-4B73-8301-E5A687E05A5D}" type="datetimeFigureOut">
              <a:rPr lang="ru-RU" smtClean="0"/>
              <a:pPr/>
              <a:t>10.08.2011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66756-3EF3-48AD-B05D-9E0237EA66C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39A80-CAE3-4B73-8301-E5A687E05A5D}" type="datetimeFigureOut">
              <a:rPr lang="ru-RU" smtClean="0"/>
              <a:pPr/>
              <a:t>10.08.2011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66756-3EF3-48AD-B05D-9E0237EA66C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39A80-CAE3-4B73-8301-E5A687E05A5D}" type="datetimeFigureOut">
              <a:rPr lang="ru-RU" smtClean="0"/>
              <a:pPr/>
              <a:t>10.08.2011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66756-3EF3-48AD-B05D-9E0237EA66C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39A80-CAE3-4B73-8301-E5A687E05A5D}" type="datetimeFigureOut">
              <a:rPr lang="ru-RU" smtClean="0"/>
              <a:pPr/>
              <a:t>10.08.2011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66756-3EF3-48AD-B05D-9E0237EA66C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39A80-CAE3-4B73-8301-E5A687E05A5D}" type="datetimeFigureOut">
              <a:rPr lang="ru-RU" smtClean="0"/>
              <a:pPr/>
              <a:t>10.08.2011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66756-3EF3-48AD-B05D-9E0237EA66C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39A80-CAE3-4B73-8301-E5A687E05A5D}" type="datetimeFigureOut">
              <a:rPr lang="ru-RU" smtClean="0"/>
              <a:pPr/>
              <a:t>10.08.2011</a:t>
            </a:fld>
            <a:endParaRPr lang="ru-RU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D466756-3EF3-48AD-B05D-9E0237EA66C5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39A80-CAE3-4B73-8301-E5A687E05A5D}" type="datetimeFigureOut">
              <a:rPr lang="ru-RU" smtClean="0"/>
              <a:pPr/>
              <a:t>10.08.2011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66756-3EF3-48AD-B05D-9E0237EA66C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39A80-CAE3-4B73-8301-E5A687E05A5D}" type="datetimeFigureOut">
              <a:rPr lang="ru-RU" smtClean="0"/>
              <a:pPr/>
              <a:t>10.08.2011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BD466756-3EF3-48AD-B05D-9E0237EA66C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98B39A80-CAE3-4B73-8301-E5A687E05A5D}" type="datetimeFigureOut">
              <a:rPr lang="ru-RU" smtClean="0"/>
              <a:pPr/>
              <a:t>10.08.2011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66756-3EF3-48AD-B05D-9E0237EA66C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98B39A80-CAE3-4B73-8301-E5A687E05A5D}" type="datetimeFigureOut">
              <a:rPr lang="ru-RU" smtClean="0"/>
              <a:pPr/>
              <a:t>10.08.2011</a:t>
            </a:fld>
            <a:endParaRPr lang="ru-RU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BD466756-3EF3-48AD-B05D-9E0237EA66C5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ransition>
    <p:fade/>
  </p:transition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9064" y="2420888"/>
            <a:ext cx="6480048" cy="2301240"/>
          </a:xfrm>
        </p:spPr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Inversion</a:t>
            </a:r>
            <a:r>
              <a:rPr lang="en-US" dirty="0" smtClean="0"/>
              <a:t> of Control</a:t>
            </a:r>
            <a:endParaRPr lang="ru-RU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Modern </a:t>
            </a:r>
            <a:r>
              <a:rPr lang="en-US" sz="4000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.Net</a:t>
            </a:r>
            <a:r>
              <a:rPr lang="en-US" sz="4000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containers’ features</a:t>
            </a:r>
            <a:endParaRPr lang="ru-RU" sz="4000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Instance lifecycle management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Configuration through code using DSL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Auto configuration using conventions</a:t>
            </a:r>
          </a:p>
          <a:p>
            <a:pPr>
              <a:lnSpc>
                <a:spcPct val="150000"/>
              </a:lnSpc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Automocking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274638"/>
            <a:ext cx="8496944" cy="1143000"/>
          </a:xfrm>
        </p:spPr>
        <p:txBody>
          <a:bodyPr>
            <a:normAutofit/>
          </a:bodyPr>
          <a:lstStyle/>
          <a:p>
            <a:pPr algn="ctr"/>
            <a:r>
              <a:rPr lang="en-US" sz="3700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Dependency Inversion Principle</a:t>
            </a:r>
            <a:endParaRPr lang="ru-RU" sz="3700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High level modules should not depend upon low level modules.  Both should depend upon abstractions. </a:t>
            </a:r>
          </a:p>
          <a:p>
            <a:pPr algn="just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Abstractions should not depend upon details.  Details should depend upon abstractions.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Dependency Inversion example</a:t>
            </a:r>
            <a:endParaRPr lang="ru-RU" sz="4000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15380" y="1412776"/>
            <a:ext cx="2457450" cy="117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Down Arrow 6"/>
          <p:cNvSpPr/>
          <p:nvPr/>
        </p:nvSpPr>
        <p:spPr>
          <a:xfrm>
            <a:off x="1951484" y="2924944"/>
            <a:ext cx="504056" cy="122413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15380" y="4426793"/>
            <a:ext cx="2476500" cy="231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ight Arrow 9"/>
          <p:cNvSpPr/>
          <p:nvPr/>
        </p:nvSpPr>
        <p:spPr>
          <a:xfrm>
            <a:off x="3635896" y="5373216"/>
            <a:ext cx="1224136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48064" y="4498801"/>
            <a:ext cx="2649853" cy="2201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220072" y="1196752"/>
            <a:ext cx="2476500" cy="231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Down Arrow 15"/>
          <p:cNvSpPr/>
          <p:nvPr/>
        </p:nvSpPr>
        <p:spPr>
          <a:xfrm rot="10800000">
            <a:off x="6228185" y="3573016"/>
            <a:ext cx="504056" cy="7920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Strongly coupled code</a:t>
            </a:r>
            <a:endParaRPr lang="ru-RU" sz="4000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1258019"/>
            <a:ext cx="7000875" cy="526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Example with dependency injection </a:t>
            </a:r>
            <a:endParaRPr lang="ru-RU" sz="4000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1" y="1340768"/>
            <a:ext cx="7589643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700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Poor man’s dependency injection</a:t>
            </a:r>
            <a:endParaRPr lang="ru-RU" sz="3700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340768"/>
            <a:ext cx="8712968" cy="51898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47248" cy="1143000"/>
          </a:xfrm>
        </p:spPr>
        <p:txBody>
          <a:bodyPr>
            <a:noAutofit/>
          </a:bodyPr>
          <a:lstStyle/>
          <a:p>
            <a:pPr algn="ctr"/>
            <a:r>
              <a:rPr lang="en-US" sz="4000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Dependency Injection types by Fowler</a:t>
            </a:r>
            <a:endParaRPr lang="ru-RU" sz="4000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2169"/>
            <a:ext cx="3106688" cy="460647"/>
          </a:xfrm>
        </p:spPr>
        <p:txBody>
          <a:bodyPr>
            <a:no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Constructor injection</a:t>
            </a:r>
          </a:p>
          <a:p>
            <a:endParaRPr lang="ru-RU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700808"/>
            <a:ext cx="4320479" cy="2126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323528" y="3861048"/>
            <a:ext cx="2736304" cy="43204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420624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Interface injection</a:t>
            </a:r>
            <a:endParaRPr kumimoji="0" lang="ru-RU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5292080" y="1268760"/>
            <a:ext cx="2664296" cy="43204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420624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Setter injection</a:t>
            </a:r>
          </a:p>
          <a:p>
            <a:pPr marL="420624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endParaRPr kumimoji="0" lang="ru-RU" sz="3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20072" y="1628800"/>
            <a:ext cx="3478335" cy="23205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3526" y="4249188"/>
            <a:ext cx="4320481" cy="256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91264" cy="1143000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Manual Dependency Injection</a:t>
            </a:r>
            <a:endParaRPr lang="ru-RU" sz="4000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196752"/>
            <a:ext cx="7210703" cy="54334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63272" cy="1143000"/>
          </a:xfrm>
        </p:spPr>
        <p:txBody>
          <a:bodyPr>
            <a:noAutofit/>
          </a:bodyPr>
          <a:lstStyle/>
          <a:p>
            <a:pPr algn="ctr"/>
            <a:r>
              <a:rPr lang="en-US" sz="3700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r>
              <a:rPr lang="en-US" sz="3700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Net</a:t>
            </a:r>
            <a:r>
              <a:rPr lang="en-US" sz="3700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en-US" sz="4000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dependency</a:t>
            </a:r>
            <a:r>
              <a:rPr lang="en-US" sz="3700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injection containers</a:t>
            </a:r>
            <a:endParaRPr lang="ru-RU" sz="3700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Autofac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Castle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MicroKernel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/Windsor</a:t>
            </a: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ObjectBuilder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PicoContainer.NET</a:t>
            </a: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Puzzle.NFactory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Spring.NET</a:t>
            </a: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StructureMap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Ninject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Unity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498</TotalTime>
  <Words>99</Words>
  <Application>Microsoft Office PowerPoint</Application>
  <PresentationFormat>On-screen Show (4:3)</PresentationFormat>
  <Paragraphs>29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Technic</vt:lpstr>
      <vt:lpstr>Inversion of Control</vt:lpstr>
      <vt:lpstr>The Dependency Inversion Principle</vt:lpstr>
      <vt:lpstr>Dependency Inversion example</vt:lpstr>
      <vt:lpstr>Strongly coupled code</vt:lpstr>
      <vt:lpstr>Example with dependency injection </vt:lpstr>
      <vt:lpstr>Poor man’s dependency injection</vt:lpstr>
      <vt:lpstr>Dependency Injection types by Fowler</vt:lpstr>
      <vt:lpstr>Manual Dependency Injection</vt:lpstr>
      <vt:lpstr>.Net dependency injection containers</vt:lpstr>
      <vt:lpstr>Modern .Net containers’ features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Inversion of Control</dc:title>
  <dc:creator>nyx</dc:creator>
  <cp:lastModifiedBy>nyx</cp:lastModifiedBy>
  <cp:revision>62</cp:revision>
  <dcterms:created xsi:type="dcterms:W3CDTF">2010-10-13T18:46:24Z</dcterms:created>
  <dcterms:modified xsi:type="dcterms:W3CDTF">2011-08-10T18:31:54Z</dcterms:modified>
</cp:coreProperties>
</file>