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9" r:id="rId4"/>
    <p:sldId id="262" r:id="rId5"/>
    <p:sldId id="264" r:id="rId6"/>
    <p:sldId id="263" r:id="rId7"/>
    <p:sldId id="257" r:id="rId8"/>
    <p:sldId id="261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9A80-CAE3-4B73-8301-E5A687E05A5D}" type="datetimeFigureOut">
              <a:rPr lang="ru-RU" smtClean="0"/>
              <a:pPr/>
              <a:t>24.10.2010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6756-3EF3-48AD-B05D-9E0237EA66C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9A80-CAE3-4B73-8301-E5A687E05A5D}" type="datetimeFigureOut">
              <a:rPr lang="ru-RU" smtClean="0"/>
              <a:pPr/>
              <a:t>24.10.2010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6756-3EF3-48AD-B05D-9E0237EA66C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9A80-CAE3-4B73-8301-E5A687E05A5D}" type="datetimeFigureOut">
              <a:rPr lang="ru-RU" smtClean="0"/>
              <a:pPr/>
              <a:t>24.10.2010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6756-3EF3-48AD-B05D-9E0237EA66C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9A80-CAE3-4B73-8301-E5A687E05A5D}" type="datetimeFigureOut">
              <a:rPr lang="ru-RU" smtClean="0"/>
              <a:pPr/>
              <a:t>24.10.2010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6756-3EF3-48AD-B05D-9E0237EA66C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9A80-CAE3-4B73-8301-E5A687E05A5D}" type="datetimeFigureOut">
              <a:rPr lang="ru-RU" smtClean="0"/>
              <a:pPr/>
              <a:t>24.10.2010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6756-3EF3-48AD-B05D-9E0237EA66C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9A80-CAE3-4B73-8301-E5A687E05A5D}" type="datetimeFigureOut">
              <a:rPr lang="ru-RU" smtClean="0"/>
              <a:pPr/>
              <a:t>24.10.2010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6756-3EF3-48AD-B05D-9E0237EA66C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9A80-CAE3-4B73-8301-E5A687E05A5D}" type="datetimeFigureOut">
              <a:rPr lang="ru-RU" smtClean="0"/>
              <a:pPr/>
              <a:t>24.10.2010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6756-3EF3-48AD-B05D-9E0237EA66C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9A80-CAE3-4B73-8301-E5A687E05A5D}" type="datetimeFigureOut">
              <a:rPr lang="ru-RU" smtClean="0"/>
              <a:pPr/>
              <a:t>24.10.2010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466756-3EF3-48AD-B05D-9E0237EA66C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9A80-CAE3-4B73-8301-E5A687E05A5D}" type="datetimeFigureOut">
              <a:rPr lang="ru-RU" smtClean="0"/>
              <a:pPr/>
              <a:t>24.10.2010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6756-3EF3-48AD-B05D-9E0237EA66C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9A80-CAE3-4B73-8301-E5A687E05A5D}" type="datetimeFigureOut">
              <a:rPr lang="ru-RU" smtClean="0"/>
              <a:pPr/>
              <a:t>24.10.2010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D466756-3EF3-48AD-B05D-9E0237EA66C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8B39A80-CAE3-4B73-8301-E5A687E05A5D}" type="datetimeFigureOut">
              <a:rPr lang="ru-RU" smtClean="0"/>
              <a:pPr/>
              <a:t>24.10.2010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6756-3EF3-48AD-B05D-9E0237EA66C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8B39A80-CAE3-4B73-8301-E5A687E05A5D}" type="datetimeFigureOut">
              <a:rPr lang="ru-RU" smtClean="0"/>
              <a:pPr/>
              <a:t>24.10.2010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D466756-3EF3-48AD-B05D-9E0237EA66C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2420888"/>
            <a:ext cx="6480048" cy="2301240"/>
          </a:xfrm>
        </p:spPr>
        <p:txBody>
          <a:bodyPr/>
          <a:lstStyle/>
          <a:p>
            <a:r>
              <a:rPr lang="en-US" dirty="0" smtClean="0"/>
              <a:t>Inversion of Control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US" sz="3700" dirty="0" smtClean="0"/>
              <a:t>The Dependency Inversion Principle</a:t>
            </a:r>
            <a:endParaRPr lang="ru-RU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High level modules should not depend upon low level modules.  Both should depend upon abstractions.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Abstractions should not depend upon details.  Details should depend upon abstractions.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>
            <a:noAutofit/>
          </a:bodyPr>
          <a:lstStyle/>
          <a:p>
            <a:pPr algn="ctr"/>
            <a:r>
              <a:rPr lang="en-US" sz="3700" dirty="0" smtClean="0"/>
              <a:t>Dependency Injection </a:t>
            </a:r>
            <a:r>
              <a:rPr lang="en-US" sz="3700" dirty="0" smtClean="0"/>
              <a:t>types by Fowler</a:t>
            </a:r>
            <a:endParaRPr lang="ru-RU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169"/>
            <a:ext cx="3106688" cy="46064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Constructor injection</a:t>
            </a:r>
          </a:p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4320479" cy="2126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3861048"/>
            <a:ext cx="2736304" cy="43204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Interface injection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292080" y="1268760"/>
            <a:ext cx="2664296" cy="43204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Setter injection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ru-RU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628800"/>
            <a:ext cx="3478335" cy="2320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6" y="4249188"/>
            <a:ext cx="4320481" cy="256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Strongly coupled code</a:t>
            </a:r>
            <a:endParaRPr lang="ru-RU" sz="37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453" y="1258019"/>
            <a:ext cx="7000875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Example with dependency </a:t>
            </a:r>
            <a:r>
              <a:rPr lang="en-US" sz="3700" dirty="0" smtClean="0"/>
              <a:t>injection </a:t>
            </a:r>
            <a:endParaRPr lang="ru-RU" sz="37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1" y="1340768"/>
            <a:ext cx="7589643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Poor man’s dependency injection</a:t>
            </a:r>
            <a:endParaRPr lang="ru-RU" sz="37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340768"/>
            <a:ext cx="8712968" cy="5189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Autofit/>
          </a:bodyPr>
          <a:lstStyle/>
          <a:p>
            <a:pPr algn="ctr"/>
            <a:r>
              <a:rPr lang="en-US" sz="3700" dirty="0" err="1" smtClean="0"/>
              <a:t>.</a:t>
            </a:r>
            <a:r>
              <a:rPr lang="en-US" sz="3700" dirty="0" err="1" smtClean="0"/>
              <a:t>Net</a:t>
            </a:r>
            <a:r>
              <a:rPr lang="en-US" sz="3700" dirty="0" smtClean="0"/>
              <a:t> dependency injection containers</a:t>
            </a:r>
            <a:endParaRPr lang="ru-RU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Autofac</a:t>
            </a:r>
            <a:endParaRPr lang="en-US" dirty="0" smtClean="0"/>
          </a:p>
          <a:p>
            <a:r>
              <a:rPr lang="en-US" dirty="0" smtClean="0"/>
              <a:t>Castle </a:t>
            </a:r>
            <a:r>
              <a:rPr lang="en-US" dirty="0" err="1" smtClean="0"/>
              <a:t>MicroKernel</a:t>
            </a:r>
            <a:r>
              <a:rPr lang="en-US" dirty="0" smtClean="0"/>
              <a:t>/Windsor</a:t>
            </a:r>
          </a:p>
          <a:p>
            <a:r>
              <a:rPr lang="en-US" dirty="0" err="1" smtClean="0"/>
              <a:t>ObjectBuilder</a:t>
            </a:r>
            <a:endParaRPr lang="en-US" dirty="0" smtClean="0"/>
          </a:p>
          <a:p>
            <a:r>
              <a:rPr lang="en-US" dirty="0" smtClean="0"/>
              <a:t>PicoContainer.NET</a:t>
            </a:r>
          </a:p>
          <a:p>
            <a:r>
              <a:rPr lang="en-US" dirty="0" err="1" smtClean="0"/>
              <a:t>Puzzle.NFactory</a:t>
            </a:r>
            <a:endParaRPr lang="en-US" dirty="0" smtClean="0"/>
          </a:p>
          <a:p>
            <a:r>
              <a:rPr lang="en-US" dirty="0" smtClean="0"/>
              <a:t>Spring.NET</a:t>
            </a:r>
          </a:p>
          <a:p>
            <a:r>
              <a:rPr lang="en-US" dirty="0" err="1" smtClean="0"/>
              <a:t>StructureMap</a:t>
            </a:r>
            <a:endParaRPr lang="en-US" dirty="0" smtClean="0"/>
          </a:p>
          <a:p>
            <a:r>
              <a:rPr lang="en-US" dirty="0" err="1" smtClean="0"/>
              <a:t>Ninject</a:t>
            </a:r>
            <a:endParaRPr lang="en-US" dirty="0" smtClean="0"/>
          </a:p>
          <a:p>
            <a:r>
              <a:rPr lang="en-US" dirty="0" smtClean="0"/>
              <a:t>Unity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700" dirty="0" smtClean="0"/>
              <a:t>Modern </a:t>
            </a:r>
            <a:r>
              <a:rPr lang="en-US" sz="3700" dirty="0" err="1" smtClean="0"/>
              <a:t>.Net</a:t>
            </a:r>
            <a:r>
              <a:rPr lang="en-US" sz="3700" dirty="0" smtClean="0"/>
              <a:t> containers’ features</a:t>
            </a:r>
            <a:endParaRPr lang="ru-RU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Instance lifecycle management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Configuration through code using DSL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Auto configuration using conventions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Automocking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465</TotalTime>
  <Words>93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Technic</vt:lpstr>
      <vt:lpstr>Inversion of Control</vt:lpstr>
      <vt:lpstr>The Dependency Inversion Principle</vt:lpstr>
      <vt:lpstr>Dependency Injection types by Fowler</vt:lpstr>
      <vt:lpstr>Strongly coupled code</vt:lpstr>
      <vt:lpstr>Example with dependency injection </vt:lpstr>
      <vt:lpstr>Poor man’s dependency injection</vt:lpstr>
      <vt:lpstr>.Net dependency injection containers</vt:lpstr>
      <vt:lpstr>Modern .Net containers’ features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Inversion of Control</dc:title>
  <dc:creator>nyx</dc:creator>
  <cp:lastModifiedBy>nyx</cp:lastModifiedBy>
  <cp:revision>48</cp:revision>
  <dcterms:created xsi:type="dcterms:W3CDTF">2010-10-13T18:46:24Z</dcterms:created>
  <dcterms:modified xsi:type="dcterms:W3CDTF">2010-10-24T21:11:33Z</dcterms:modified>
</cp:coreProperties>
</file>