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5" r:id="rId4"/>
    <p:sldId id="259" r:id="rId5"/>
    <p:sldId id="262" r:id="rId6"/>
    <p:sldId id="264" r:id="rId7"/>
    <p:sldId id="263" r:id="rId8"/>
    <p:sldId id="266" r:id="rId9"/>
    <p:sldId id="257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B39A80-CAE3-4B73-8301-E5A687E05A5D}" type="datetimeFigureOut">
              <a:rPr lang="ru-RU" smtClean="0"/>
              <a:pPr/>
              <a:t>29.10.2010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420888"/>
            <a:ext cx="6480048" cy="230124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Inversion</a:t>
            </a:r>
            <a:r>
              <a:rPr lang="en-US" dirty="0" smtClean="0"/>
              <a:t> of Control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Modern </a:t>
            </a:r>
            <a:r>
              <a:rPr lang="en-US" sz="4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.Net</a:t>
            </a:r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containers’ features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 lifecycle management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Configuration through code using DSL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 configuration using conventions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Automocking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US" sz="37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Dependency Inversion Principle</a:t>
            </a:r>
            <a:endParaRPr lang="ru-RU" sz="37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level modules should not depend upon low level modules.  Both should depend upon abstractions.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Abstractions should not depend upon details.  Details should depend upon abstractions.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Dependency Inversion example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380" y="1412776"/>
            <a:ext cx="24574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1951484" y="2924944"/>
            <a:ext cx="50405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380" y="4426793"/>
            <a:ext cx="2476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635896" y="5373216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498801"/>
            <a:ext cx="2649853" cy="220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1196752"/>
            <a:ext cx="2476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/>
          <p:cNvSpPr/>
          <p:nvPr/>
        </p:nvSpPr>
        <p:spPr>
          <a:xfrm rot="10800000">
            <a:off x="6228185" y="3573016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Dependency Injection types by Fowler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3106688" cy="46064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Constructor injection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4320479" cy="212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3861048"/>
            <a:ext cx="2736304" cy="4320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Interface injection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92080" y="1268760"/>
            <a:ext cx="2664296" cy="4320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Setter injection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28800"/>
            <a:ext cx="3478335" cy="232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6" y="4249188"/>
            <a:ext cx="4320481" cy="2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Strongly coupled code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58019"/>
            <a:ext cx="70008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 with dependency injection 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340768"/>
            <a:ext cx="7589643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7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Poor man’s dependency injection</a:t>
            </a:r>
            <a:endParaRPr lang="ru-RU" sz="37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712968" cy="518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Manual Dependency Injection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210703" cy="543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ctr"/>
            <a:r>
              <a:rPr lang="en-US" sz="37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7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Net</a:t>
            </a:r>
            <a:r>
              <a:rPr lang="en-US" sz="37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dependency</a:t>
            </a:r>
            <a:r>
              <a:rPr lang="en-US" sz="37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injection containers</a:t>
            </a:r>
            <a:endParaRPr lang="ru-RU" sz="37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Autofac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Castle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MicroKernel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/Windsor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ObjectBuilder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PicoContainer.NET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Puzzle.NFactory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Spring.NET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StructureMap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Ninject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Unity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497</TotalTime>
  <Words>99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Inversion of Control</vt:lpstr>
      <vt:lpstr>The Dependency Inversion Principle</vt:lpstr>
      <vt:lpstr>Dependency Inversion example</vt:lpstr>
      <vt:lpstr>Dependency Injection types by Fowler</vt:lpstr>
      <vt:lpstr>Strongly coupled code</vt:lpstr>
      <vt:lpstr>Example with dependency injection </vt:lpstr>
      <vt:lpstr>Poor man’s dependency injection</vt:lpstr>
      <vt:lpstr>Manual Dependency Injection</vt:lpstr>
      <vt:lpstr>.Net dependency injection containers</vt:lpstr>
      <vt:lpstr>Modern .Net containers’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</dc:title>
  <dc:creator>nyx</dc:creator>
  <cp:lastModifiedBy>nyx</cp:lastModifiedBy>
  <cp:revision>61</cp:revision>
  <dcterms:created xsi:type="dcterms:W3CDTF">2010-10-13T18:46:24Z</dcterms:created>
  <dcterms:modified xsi:type="dcterms:W3CDTF">2010-10-29T08:00:33Z</dcterms:modified>
</cp:coreProperties>
</file>