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CF38-3330-4DFA-910F-FFD5954E216E}" type="datetimeFigureOut">
              <a:rPr lang="en-IN" smtClean="0"/>
              <a:t>29-11-2016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AD2-C771-4CA5-A03E-3E69CC5CA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10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CF38-3330-4DFA-910F-FFD5954E216E}" type="datetimeFigureOut">
              <a:rPr lang="en-IN" smtClean="0"/>
              <a:t>29-11-2016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AD2-C771-4CA5-A03E-3E69CC5CA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9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CF38-3330-4DFA-910F-FFD5954E216E}" type="datetimeFigureOut">
              <a:rPr lang="en-IN" smtClean="0"/>
              <a:t>29-11-2016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AD2-C771-4CA5-A03E-3E69CC5CAC3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4206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CF38-3330-4DFA-910F-FFD5954E216E}" type="datetimeFigureOut">
              <a:rPr lang="en-IN" smtClean="0"/>
              <a:t>29-11-2016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AD2-C771-4CA5-A03E-3E69CC5CA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7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CF38-3330-4DFA-910F-FFD5954E216E}" type="datetimeFigureOut">
              <a:rPr lang="en-IN" smtClean="0"/>
              <a:t>29-11-2016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AD2-C771-4CA5-A03E-3E69CC5CAC3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74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CF38-3330-4DFA-910F-FFD5954E216E}" type="datetimeFigureOut">
              <a:rPr lang="en-IN" smtClean="0"/>
              <a:t>29-11-2016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AD2-C771-4CA5-A03E-3E69CC5CA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484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CF38-3330-4DFA-910F-FFD5954E216E}" type="datetimeFigureOut">
              <a:rPr lang="en-IN" smtClean="0"/>
              <a:t>29-11-2016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AD2-C771-4CA5-A03E-3E69CC5CA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697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CF38-3330-4DFA-910F-FFD5954E216E}" type="datetimeFigureOut">
              <a:rPr lang="en-IN" smtClean="0"/>
              <a:t>29-11-2016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AD2-C771-4CA5-A03E-3E69CC5CA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1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CF38-3330-4DFA-910F-FFD5954E216E}" type="datetimeFigureOut">
              <a:rPr lang="en-IN" smtClean="0"/>
              <a:t>29-11-2016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AD2-C771-4CA5-A03E-3E69CC5CA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2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CF38-3330-4DFA-910F-FFD5954E216E}" type="datetimeFigureOut">
              <a:rPr lang="en-IN" smtClean="0"/>
              <a:t>29-11-2016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AD2-C771-4CA5-A03E-3E69CC5CA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8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CF38-3330-4DFA-910F-FFD5954E216E}" type="datetimeFigureOut">
              <a:rPr lang="en-IN" smtClean="0"/>
              <a:t>29-11-2016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AD2-C771-4CA5-A03E-3E69CC5CA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30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CF38-3330-4DFA-910F-FFD5954E216E}" type="datetimeFigureOut">
              <a:rPr lang="en-IN" smtClean="0"/>
              <a:t>29-11-2016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AD2-C771-4CA5-A03E-3E69CC5CA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8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CF38-3330-4DFA-910F-FFD5954E216E}" type="datetimeFigureOut">
              <a:rPr lang="en-IN" smtClean="0"/>
              <a:t>29-11-2016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AD2-C771-4CA5-A03E-3E69CC5CA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7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CF38-3330-4DFA-910F-FFD5954E216E}" type="datetimeFigureOut">
              <a:rPr lang="en-IN" smtClean="0"/>
              <a:t>29-11-2016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AD2-C771-4CA5-A03E-3E69CC5CA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63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CF38-3330-4DFA-910F-FFD5954E216E}" type="datetimeFigureOut">
              <a:rPr lang="en-IN" smtClean="0"/>
              <a:t>29-11-2016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AD2-C771-4CA5-A03E-3E69CC5CA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06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CF38-3330-4DFA-910F-FFD5954E216E}" type="datetimeFigureOut">
              <a:rPr lang="en-IN" smtClean="0"/>
              <a:t>29-11-2016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AD2-C771-4CA5-A03E-3E69CC5CA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69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CCF38-3330-4DFA-910F-FFD5954E216E}" type="datetimeFigureOut">
              <a:rPr lang="en-IN" smtClean="0"/>
              <a:t>29-11-2016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18FAD2-C771-4CA5-A03E-3E69CC5CA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rcoppa.github.io/HadoopInternals/HadoopArchitectureOverview.html" TargetMode="External"/><Relationship Id="rId2" Type="http://schemas.openxmlformats.org/officeDocument/2006/relationships/hyperlink" Target="http://princetonits.com/blog/technology/how-to-configure-replication-factor-and-block-size-for-hdf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gdatapartnership.com/2012/02/29/map-side-and-reduce-side-joins/" TargetMode="External"/><Relationship Id="rId5" Type="http://schemas.openxmlformats.org/officeDocument/2006/relationships/hyperlink" Target="https://www.youtube.com/watch?v=WUC59r1tT_4" TargetMode="External"/><Relationship Id="rId4" Type="http://schemas.openxmlformats.org/officeDocument/2006/relationships/hyperlink" Target="https://www.dezyre.com/article/difference-between-pig-and-hive-the-two-key-components-of-hadoop-ecosystem/7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7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644900"/>
            <a:ext cx="45719" cy="40593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836" y="5065713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b="1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                                                                          Presented by</a:t>
            </a:r>
            <a:r>
              <a:rPr lang="en-US" sz="2400" b="1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,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                 </a:t>
            </a:r>
            <a:r>
              <a:rPr lang="en-US" sz="2400" b="1" dirty="0" err="1" smtClean="0">
                <a:solidFill>
                  <a:schemeClr val="tx1"/>
                </a:solidFill>
                <a:latin typeface="Berlin Sans FB Demi" panose="020E0802020502020306" pitchFamily="34" charset="0"/>
              </a:rPr>
              <a:t>Niyaz</a:t>
            </a:r>
            <a:r>
              <a:rPr lang="en-US" sz="2400" b="1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Ahmed</a:t>
            </a:r>
            <a:endParaRPr lang="en-IN" sz="24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7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OOPS Concept</a:t>
            </a:r>
          </a:p>
          <a:p>
            <a:r>
              <a:rPr lang="en-US" dirty="0" smtClean="0"/>
              <a:t>Variables, Data Types</a:t>
            </a:r>
          </a:p>
          <a:p>
            <a:r>
              <a:rPr lang="en-US" dirty="0"/>
              <a:t>Loops</a:t>
            </a:r>
            <a:r>
              <a:rPr lang="en-US" dirty="0" smtClean="0"/>
              <a:t> and Condition</a:t>
            </a:r>
          </a:p>
          <a:p>
            <a:r>
              <a:rPr lang="en-US" dirty="0" smtClean="0"/>
              <a:t>Function and Object Creation</a:t>
            </a:r>
          </a:p>
          <a:p>
            <a:r>
              <a:rPr lang="en-US" dirty="0" smtClean="0"/>
              <a:t>Exceptions Handling</a:t>
            </a:r>
          </a:p>
          <a:p>
            <a:r>
              <a:rPr lang="en-US" dirty="0" smtClean="0"/>
              <a:t>Java Collections and Generics</a:t>
            </a:r>
          </a:p>
          <a:p>
            <a:r>
              <a:rPr lang="en-US" dirty="0" smtClean="0"/>
              <a:t>Basic SQL Queries</a:t>
            </a:r>
          </a:p>
          <a:p>
            <a:r>
              <a:rPr lang="en-US" dirty="0" smtClean="0"/>
              <a:t>NoSQL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3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</a:t>
            </a:r>
            <a:r>
              <a:rPr lang="en-US" dirty="0" smtClean="0"/>
              <a:t>Maintenance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1" y="1443609"/>
            <a:ext cx="10475056" cy="4664583"/>
          </a:xfrm>
        </p:spPr>
      </p:pic>
    </p:spTree>
    <p:extLst>
      <p:ext uri="{BB962C8B-B14F-4D97-AF65-F5344CB8AC3E}">
        <p14:creationId xmlns:p14="http://schemas.microsoft.com/office/powerpoint/2010/main" val="31546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Study 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BLOCK SIZE AND REPLICATION - </a:t>
            </a:r>
            <a:r>
              <a:rPr lang="en-IN" dirty="0" smtClean="0">
                <a:hlinkClick r:id="rId2"/>
              </a:rPr>
              <a:t>http</a:t>
            </a:r>
            <a:r>
              <a:rPr lang="en-IN" dirty="0">
                <a:hlinkClick r:id="rId2"/>
              </a:rPr>
              <a:t>://princetonits.com/blog/technology/how-to-configure-replication-factor-and-block-size-for-hdfs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US" dirty="0" smtClean="0"/>
              <a:t>HADOOP ARCHITECTURE - </a:t>
            </a:r>
            <a:r>
              <a:rPr lang="en-IN" u="sng" dirty="0">
                <a:hlinkClick r:id="rId3"/>
              </a:rPr>
              <a:t>http</a:t>
            </a:r>
            <a:r>
              <a:rPr lang="en-IN" u="sng" dirty="0" smtClean="0">
                <a:hlinkClick r:id="rId3"/>
              </a:rPr>
              <a:t>://ercoppa.github.io/HadoopInternals/HadoopArchitectureOverview.html</a:t>
            </a:r>
            <a:endParaRPr lang="en-IN" u="sng" dirty="0" smtClean="0"/>
          </a:p>
          <a:p>
            <a:r>
              <a:rPr lang="en-US" dirty="0" smtClean="0"/>
              <a:t>HIVE Vs PIG - </a:t>
            </a: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www.dezyre.com/article/difference-between-pig-and-hive-the-two-key-components-of-hadoop-ecosystem/79</a:t>
            </a:r>
            <a:endParaRPr lang="en-IN" dirty="0" smtClean="0"/>
          </a:p>
          <a:p>
            <a:r>
              <a:rPr lang="en-US" dirty="0" smtClean="0"/>
              <a:t>JOINS VIDEO - </a:t>
            </a:r>
            <a:r>
              <a:rPr lang="en-IN" u="sng" dirty="0">
                <a:hlinkClick r:id="rId5"/>
              </a:rPr>
              <a:t>https://</a:t>
            </a:r>
            <a:r>
              <a:rPr lang="en-IN" u="sng" dirty="0" smtClean="0">
                <a:hlinkClick r:id="rId5"/>
              </a:rPr>
              <a:t>www.youtube.com/watch?v=WUC59r1tT_4</a:t>
            </a:r>
            <a:endParaRPr lang="en-IN" u="sng" dirty="0" smtClean="0"/>
          </a:p>
          <a:p>
            <a:r>
              <a:rPr lang="en-US" u="sng" dirty="0" smtClean="0"/>
              <a:t>MAP SIDE AND REDUCE SIDE JOINS - </a:t>
            </a:r>
            <a:r>
              <a:rPr lang="en-IN" u="sng" dirty="0">
                <a:hlinkClick r:id="rId6"/>
              </a:rPr>
              <a:t>https://www.bigdatapartnership.com/2012/02/29/map-side-and-reduce-side-joins/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5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b="1" dirty="0"/>
              <a:t>Big data usually includes data sets with sizes beyond the ability of commonly used software tools to capture, curate, manage, and process data within a tolerable elapsed </a:t>
            </a:r>
            <a:r>
              <a:rPr lang="en-IN" sz="2000" b="1" dirty="0" smtClean="0"/>
              <a:t>time. Big </a:t>
            </a:r>
            <a:r>
              <a:rPr lang="en-IN" sz="2000" b="1" dirty="0"/>
              <a:t>data "size" is a constantly moving </a:t>
            </a:r>
            <a:r>
              <a:rPr lang="en-IN" sz="2000" b="1" dirty="0" smtClean="0"/>
              <a:t>target.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7393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873" cy="6449568"/>
          </a:xfrm>
        </p:spPr>
      </p:pic>
    </p:spTree>
    <p:extLst>
      <p:ext uri="{BB962C8B-B14F-4D97-AF65-F5344CB8AC3E}">
        <p14:creationId xmlns:p14="http://schemas.microsoft.com/office/powerpoint/2010/main" val="25722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48" y="365125"/>
            <a:ext cx="9539903" cy="5376355"/>
          </a:xfrm>
        </p:spPr>
      </p:pic>
    </p:spTree>
    <p:extLst>
      <p:ext uri="{BB962C8B-B14F-4D97-AF65-F5344CB8AC3E}">
        <p14:creationId xmlns:p14="http://schemas.microsoft.com/office/powerpoint/2010/main" val="3932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71065" cy="6858000"/>
          </a:xfrm>
        </p:spPr>
      </p:pic>
    </p:spTree>
    <p:extLst>
      <p:ext uri="{BB962C8B-B14F-4D97-AF65-F5344CB8AC3E}">
        <p14:creationId xmlns:p14="http://schemas.microsoft.com/office/powerpoint/2010/main" val="25960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2052" cy="6527800"/>
          </a:xfrm>
        </p:spPr>
      </p:pic>
    </p:spTree>
    <p:extLst>
      <p:ext uri="{BB962C8B-B14F-4D97-AF65-F5344CB8AC3E}">
        <p14:creationId xmlns:p14="http://schemas.microsoft.com/office/powerpoint/2010/main" val="3999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31" y="-226680"/>
            <a:ext cx="9619389" cy="7084680"/>
          </a:xfrm>
        </p:spPr>
      </p:pic>
    </p:spTree>
    <p:extLst>
      <p:ext uri="{BB962C8B-B14F-4D97-AF65-F5344CB8AC3E}">
        <p14:creationId xmlns:p14="http://schemas.microsoft.com/office/powerpoint/2010/main" val="157171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144"/>
            <a:ext cx="12224863" cy="6096000"/>
          </a:xfrm>
        </p:spPr>
      </p:pic>
    </p:spTree>
    <p:extLst>
      <p:ext uri="{BB962C8B-B14F-4D97-AF65-F5344CB8AC3E}">
        <p14:creationId xmlns:p14="http://schemas.microsoft.com/office/powerpoint/2010/main" val="36799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Hadoop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/>
              <a:t>Cost Effective System</a:t>
            </a:r>
          </a:p>
          <a:p>
            <a:pPr algn="just"/>
            <a:r>
              <a:rPr lang="en-US" sz="2400" b="1" dirty="0" smtClean="0"/>
              <a:t>Parallel Processing</a:t>
            </a:r>
          </a:p>
          <a:p>
            <a:pPr algn="just"/>
            <a:r>
              <a:rPr lang="en-US" sz="2400" b="1" dirty="0" smtClean="0"/>
              <a:t>Scalability</a:t>
            </a:r>
          </a:p>
          <a:p>
            <a:pPr algn="just"/>
            <a:r>
              <a:rPr lang="en-US" sz="2400" b="1" dirty="0" smtClean="0"/>
              <a:t>Distributed Data</a:t>
            </a:r>
          </a:p>
          <a:p>
            <a:pPr algn="just"/>
            <a:r>
              <a:rPr lang="en-US" sz="2400" b="1" dirty="0" smtClean="0"/>
              <a:t>Automatic Failover Management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039685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138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Berlin Sans FB Demi</vt:lpstr>
      <vt:lpstr>Trebuchet MS</vt:lpstr>
      <vt:lpstr>Wingdings 3</vt:lpstr>
      <vt:lpstr>Facet</vt:lpstr>
      <vt:lpstr>PowerPoint Presentation</vt:lpstr>
      <vt:lpstr>What is Big Data?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of Hadoop </vt:lpstr>
      <vt:lpstr>Java Prerequisite</vt:lpstr>
      <vt:lpstr>GITHUB Maintenance </vt:lpstr>
      <vt:lpstr>Extra Study 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mruser</dc:creator>
  <cp:lastModifiedBy>mruser</cp:lastModifiedBy>
  <cp:revision>13</cp:revision>
  <dcterms:created xsi:type="dcterms:W3CDTF">2016-11-28T17:17:54Z</dcterms:created>
  <dcterms:modified xsi:type="dcterms:W3CDTF">2016-11-29T08:49:47Z</dcterms:modified>
</cp:coreProperties>
</file>