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CENSUS DATA ANALYSIS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7211" y="4977425"/>
            <a:ext cx="7766936" cy="1096899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by,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Niyaz</a:t>
            </a:r>
            <a:r>
              <a:rPr lang="en-US" b="1" dirty="0" smtClean="0">
                <a:solidFill>
                  <a:schemeClr val="tx1"/>
                </a:solidFill>
              </a:rPr>
              <a:t> Ahmed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81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Find the count of children's who will be needing vaccination in coming x years</a:t>
            </a:r>
          </a:p>
          <a:p>
            <a:r>
              <a:rPr lang="en-US" sz="2000" b="1" dirty="0" smtClean="0"/>
              <a:t> For women who are divorced and widowed, a life can be started. Matrimonial site can target this kind of people.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183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68" y="1299574"/>
            <a:ext cx="3109563" cy="4387646"/>
          </a:xfrm>
        </p:spPr>
      </p:pic>
    </p:spTree>
    <p:extLst>
      <p:ext uri="{BB962C8B-B14F-4D97-AF65-F5344CB8AC3E}">
        <p14:creationId xmlns:p14="http://schemas.microsoft.com/office/powerpoint/2010/main" val="6702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b="1" dirty="0"/>
              <a:t>Objective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/>
          </a:p>
          <a:p>
            <a:pPr algn="just"/>
            <a:r>
              <a:rPr lang="en-IN" sz="2400" dirty="0"/>
              <a:t> To </a:t>
            </a:r>
            <a:r>
              <a:rPr lang="en-IN" sz="2400" dirty="0" err="1"/>
              <a:t>analyze</a:t>
            </a:r>
            <a:r>
              <a:rPr lang="en-IN" sz="2400" dirty="0"/>
              <a:t> the data of the Census Details and Age group so that the E-Commerce Company, Government Sector, Private Company can </a:t>
            </a:r>
            <a:r>
              <a:rPr lang="en-IN" sz="2400" dirty="0" err="1"/>
              <a:t>Analyze</a:t>
            </a:r>
            <a:r>
              <a:rPr lang="en-IN" sz="2400" dirty="0"/>
              <a:t> them and apply business methodology so that it helps them in future growth in terms of Education Sector, Sales, Customer Satisfaction and many more.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054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Education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/>
              <a:t>Target people depending upon the Books and Course needs.</a:t>
            </a:r>
          </a:p>
          <a:p>
            <a:pPr algn="just"/>
            <a:r>
              <a:rPr lang="en-US" sz="2000" dirty="0" smtClean="0"/>
              <a:t>Different sets of courses can be made available based on their employed status and education status.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07" y="3937570"/>
            <a:ext cx="3734321" cy="93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07" y="3457575"/>
            <a:ext cx="1695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‘</a:t>
            </a:r>
            <a:r>
              <a:rPr lang="en-IN" b="1" dirty="0" err="1"/>
              <a:t>Weaponizing</a:t>
            </a:r>
            <a:r>
              <a:rPr lang="en-IN" b="1" dirty="0"/>
              <a:t>’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Use the data you have as your weapon against your competitor.</a:t>
            </a:r>
          </a:p>
          <a:p>
            <a:pPr algn="just"/>
            <a:r>
              <a:rPr lang="en-US" sz="2000" dirty="0" smtClean="0"/>
              <a:t>The Data can be used by politician, so that they can come with plans to attract voters towards them.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05" y="3721810"/>
            <a:ext cx="5275326" cy="254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Financial Statement Analysis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algn="just"/>
            <a:r>
              <a:rPr lang="en-IN" sz="2000" dirty="0"/>
              <a:t>The most important benefit with financial statement analysis is that it provides an idea to the investors about deciding on investing their funds. </a:t>
            </a:r>
          </a:p>
          <a:p>
            <a:pPr algn="just"/>
            <a:r>
              <a:rPr lang="en-IN" sz="2000" dirty="0"/>
              <a:t>As being an investor we can get the Per Capita Income (PCI) of the country and decide on the investment part. 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90" y="4578858"/>
            <a:ext cx="1605534" cy="1605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25" y="4242726"/>
            <a:ext cx="4448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EcoSocialism</a:t>
            </a:r>
            <a:r>
              <a:rPr lang="en-IN" b="1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sz="2000" dirty="0" err="1"/>
              <a:t>Ecosocialism</a:t>
            </a:r>
            <a:r>
              <a:rPr lang="en-IN" sz="2000" dirty="0"/>
              <a:t> is a vision of a transformed society in harmony with nature, and the development of practices that can attain </a:t>
            </a:r>
            <a:r>
              <a:rPr lang="en-IN" sz="2000" dirty="0" smtClean="0"/>
              <a:t>it.</a:t>
            </a:r>
          </a:p>
          <a:p>
            <a:pPr algn="just"/>
            <a:r>
              <a:rPr lang="en-IN" sz="2000" dirty="0" smtClean="0"/>
              <a:t>We </a:t>
            </a:r>
            <a:r>
              <a:rPr lang="en-IN" sz="2000" dirty="0"/>
              <a:t>can also find the Total amount to be given to the students depending upon their Parental Status. Different amount can be fixed to different scenario. </a:t>
            </a:r>
            <a:endParaRPr lang="en-IN" sz="2000" dirty="0" smtClean="0"/>
          </a:p>
          <a:p>
            <a:pPr algn="just"/>
            <a:r>
              <a:rPr lang="en-IN" sz="2000" dirty="0" smtClean="0"/>
              <a:t>Scholarship </a:t>
            </a:r>
            <a:r>
              <a:rPr lang="en-IN" sz="2000" dirty="0"/>
              <a:t>funding can be categorized based upon : </a:t>
            </a:r>
          </a:p>
          <a:p>
            <a:pPr marL="0" indent="0" algn="just">
              <a:buNone/>
            </a:pPr>
            <a:r>
              <a:rPr lang="en-IN" sz="2000" dirty="0" smtClean="0"/>
              <a:t>     1</a:t>
            </a:r>
            <a:r>
              <a:rPr lang="en-IN" sz="2000" dirty="0"/>
              <a:t>. Both parent present </a:t>
            </a:r>
          </a:p>
          <a:p>
            <a:pPr marL="0" indent="0" algn="just">
              <a:buNone/>
            </a:pPr>
            <a:r>
              <a:rPr lang="en-IN" sz="2000" dirty="0" smtClean="0"/>
              <a:t>     2</a:t>
            </a:r>
            <a:r>
              <a:rPr lang="en-IN" sz="2000" dirty="0"/>
              <a:t>. Only one parent present </a:t>
            </a:r>
          </a:p>
          <a:p>
            <a:pPr marL="0" indent="0" algn="just">
              <a:buNone/>
            </a:pPr>
            <a:r>
              <a:rPr lang="en-IN" sz="2000" dirty="0" smtClean="0"/>
              <a:t>     3</a:t>
            </a:r>
            <a:r>
              <a:rPr lang="en-IN" sz="2000" dirty="0"/>
              <a:t>. No parent but guardian </a:t>
            </a:r>
          </a:p>
          <a:p>
            <a:pPr marL="0" indent="0" algn="just">
              <a:buNone/>
            </a:pPr>
            <a:r>
              <a:rPr lang="en-IN" sz="2000" dirty="0" smtClean="0"/>
              <a:t>     4</a:t>
            </a:r>
            <a:r>
              <a:rPr lang="en-IN" sz="2000" dirty="0"/>
              <a:t>. No one in the universe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182" y="4409222"/>
            <a:ext cx="2677098" cy="186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Customer Targeting and Product Targeting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 smtClean="0"/>
          </a:p>
          <a:p>
            <a:pPr algn="just"/>
            <a:r>
              <a:rPr lang="en-IN" sz="2000" dirty="0"/>
              <a:t>Customer targeting is the business process that defines which customers to market to. For each direct marketing campaign, be it email or direct mail or contacted via telephone, there is a decision to be made on who will, and who will not receive the campaign. </a:t>
            </a:r>
          </a:p>
          <a:p>
            <a:pPr algn="just"/>
            <a:r>
              <a:rPr lang="en-IN" sz="2000" dirty="0" smtClean="0"/>
              <a:t>Depending </a:t>
            </a:r>
            <a:r>
              <a:rPr lang="en-IN" sz="2000" dirty="0"/>
              <a:t>upon the count of total number of male or female we can target that set of population for our product selling and target them. </a:t>
            </a:r>
          </a:p>
          <a:p>
            <a:pPr algn="just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32" y="4604698"/>
            <a:ext cx="4901184" cy="19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Career Junction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/>
          </a:p>
          <a:p>
            <a:pPr algn="just"/>
            <a:r>
              <a:rPr lang="en-IN" sz="2000" dirty="0"/>
              <a:t>India Career Portal is a web-based software for colleges to help improve their placement performance by automating the placement activities and taking it online. </a:t>
            </a:r>
            <a:endParaRPr lang="en-IN" sz="2000" dirty="0" smtClean="0"/>
          </a:p>
          <a:p>
            <a:pPr algn="just"/>
            <a:r>
              <a:rPr lang="en-IN" sz="2000" dirty="0" smtClean="0"/>
              <a:t>For </a:t>
            </a:r>
            <a:r>
              <a:rPr lang="en-IN" sz="2000" dirty="0"/>
              <a:t>every degree we have total number of candidates. We can now contact them for further studies or for Job opportunities. </a:t>
            </a:r>
          </a:p>
          <a:p>
            <a:pPr algn="just"/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23" y="4683730"/>
            <a:ext cx="3181290" cy="16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/>
              <a:t>Apache Hadoop </a:t>
            </a:r>
            <a:endParaRPr lang="en-IN" sz="2400" b="1" dirty="0" smtClean="0"/>
          </a:p>
          <a:p>
            <a:pPr algn="just"/>
            <a:r>
              <a:rPr lang="en-IN" sz="2400" b="1" dirty="0"/>
              <a:t>Java MapReduce Program </a:t>
            </a:r>
            <a:endParaRPr lang="en-IN" sz="2400" b="1" dirty="0" smtClean="0"/>
          </a:p>
          <a:p>
            <a:pPr algn="just"/>
            <a:r>
              <a:rPr lang="en-IN" sz="2400" b="1" dirty="0"/>
              <a:t>Apache Hive </a:t>
            </a:r>
            <a:endParaRPr lang="en-IN" sz="2400" b="1" dirty="0" smtClean="0"/>
          </a:p>
          <a:p>
            <a:pPr algn="just"/>
            <a:r>
              <a:rPr lang="en-IN" sz="2400" b="1" dirty="0"/>
              <a:t>Apache Pig </a:t>
            </a:r>
            <a:endParaRPr lang="en-IN" sz="2400" b="1" dirty="0" smtClean="0"/>
          </a:p>
          <a:p>
            <a:pPr algn="just"/>
            <a:endParaRPr lang="en-US" sz="2400" b="1" dirty="0"/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smtClean="0"/>
              <a:t>Thus Implemented the Concept of </a:t>
            </a:r>
            <a:r>
              <a:rPr lang="en-US" sz="2400" b="1" dirty="0" err="1" smtClean="0"/>
              <a:t>BigData</a:t>
            </a:r>
            <a:r>
              <a:rPr lang="en-US" sz="2400" b="1" dirty="0" smtClean="0"/>
              <a:t> Hadoop in the project.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72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457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  CENSUS DATA ANALYSIS </vt:lpstr>
      <vt:lpstr>  Objective </vt:lpstr>
      <vt:lpstr>Education Data </vt:lpstr>
      <vt:lpstr>‘Weaponizing’ Data </vt:lpstr>
      <vt:lpstr>Financial Statement Analysis </vt:lpstr>
      <vt:lpstr>EcoSocialism </vt:lpstr>
      <vt:lpstr>Customer Targeting and Product Targeting </vt:lpstr>
      <vt:lpstr>Career Junction </vt:lpstr>
      <vt:lpstr>Technology Used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CENSUS DATA ANALYSIS </dc:title>
  <dc:creator>mruser</dc:creator>
  <cp:lastModifiedBy>mruser</cp:lastModifiedBy>
  <cp:revision>11</cp:revision>
  <dcterms:created xsi:type="dcterms:W3CDTF">2016-11-29T07:06:34Z</dcterms:created>
  <dcterms:modified xsi:type="dcterms:W3CDTF">2016-11-29T08:13:40Z</dcterms:modified>
</cp:coreProperties>
</file>