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Real-Time Analytics in Ecommerce Transaction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9530" y="4965233"/>
            <a:ext cx="8490373" cy="1096899"/>
          </a:xfrm>
        </p:spPr>
        <p:txBody>
          <a:bodyPr>
            <a:normAutofit/>
          </a:bodyPr>
          <a:lstStyle/>
          <a:p>
            <a:r>
              <a:rPr lang="en-US" sz="2000" b="1" smtClean="0">
                <a:solidFill>
                  <a:schemeClr val="tx1"/>
                </a:solidFill>
              </a:rPr>
              <a:t>Presented </a:t>
            </a:r>
            <a:r>
              <a:rPr lang="en-US" sz="2000" b="1" smtClean="0">
                <a:solidFill>
                  <a:schemeClr val="tx1"/>
                </a:solidFill>
              </a:rPr>
              <a:t>by</a:t>
            </a:r>
            <a:r>
              <a:rPr lang="en-US" sz="2000" b="1" smtClean="0">
                <a:solidFill>
                  <a:schemeClr val="tx1"/>
                </a:solidFill>
              </a:rPr>
              <a:t>,</a:t>
            </a:r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 NIYAZ AHMED</a:t>
            </a:r>
          </a:p>
        </p:txBody>
      </p:sp>
    </p:spTree>
    <p:extLst>
      <p:ext uri="{BB962C8B-B14F-4D97-AF65-F5344CB8AC3E}">
        <p14:creationId xmlns:p14="http://schemas.microsoft.com/office/powerpoint/2010/main" val="297535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 smtClean="0"/>
              <a:t>To </a:t>
            </a:r>
            <a:r>
              <a:rPr lang="en-IN" sz="2400" dirty="0" err="1"/>
              <a:t>analyze</a:t>
            </a:r>
            <a:r>
              <a:rPr lang="en-IN" sz="2400" dirty="0"/>
              <a:t> the data of the E-Commerce Transaction and Customer Details so that the E-Commerce Company can </a:t>
            </a:r>
            <a:r>
              <a:rPr lang="en-IN" sz="2400" dirty="0" err="1"/>
              <a:t>Analyze</a:t>
            </a:r>
            <a:r>
              <a:rPr lang="en-IN" sz="2400" dirty="0"/>
              <a:t> them and apply business methodology so that it helps them in future growth in terms of Sales, Customer Satisfaction and many more.</a:t>
            </a:r>
          </a:p>
        </p:txBody>
      </p:sp>
    </p:spTree>
    <p:extLst>
      <p:ext uri="{BB962C8B-B14F-4D97-AF65-F5344CB8AC3E}">
        <p14:creationId xmlns:p14="http://schemas.microsoft.com/office/powerpoint/2010/main" val="104434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1) Constraint </a:t>
            </a:r>
            <a:r>
              <a:rPr lang="en-IN" b="1" dirty="0"/>
              <a:t>Based Amount Scenario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dirty="0" smtClean="0"/>
              <a:t>Based upon the amount a user spend while purchasing a product.</a:t>
            </a:r>
            <a:endParaRPr lang="en-IN" sz="2000" dirty="0" smtClean="0"/>
          </a:p>
          <a:p>
            <a:pPr algn="just"/>
            <a:r>
              <a:rPr lang="en-IN" sz="2000" dirty="0" smtClean="0"/>
              <a:t>Transaction </a:t>
            </a:r>
            <a:r>
              <a:rPr lang="en-IN" sz="2000" dirty="0"/>
              <a:t>where amount is between </a:t>
            </a:r>
            <a:r>
              <a:rPr lang="en-IN" sz="2000" dirty="0" smtClean="0"/>
              <a:t>a range</a:t>
            </a:r>
            <a:endParaRPr lang="en-IN" sz="2000" dirty="0"/>
          </a:p>
          <a:p>
            <a:pPr algn="just"/>
            <a:r>
              <a:rPr lang="en-IN" sz="2000" dirty="0"/>
              <a:t>T</a:t>
            </a:r>
            <a:r>
              <a:rPr lang="en-IN" sz="2000" dirty="0" smtClean="0"/>
              <a:t>ransaction </a:t>
            </a:r>
            <a:r>
              <a:rPr lang="en-IN" sz="2000" dirty="0"/>
              <a:t>where amount </a:t>
            </a:r>
            <a:r>
              <a:rPr lang="en-IN" sz="2000" dirty="0" smtClean="0"/>
              <a:t>is greater then a price point.</a:t>
            </a:r>
            <a:endParaRPr lang="en-IN" sz="2000" dirty="0"/>
          </a:p>
          <a:p>
            <a:endParaRPr lang="en-IN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087" y="3866858"/>
            <a:ext cx="3065145" cy="1740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985" y="3736085"/>
            <a:ext cx="2574036" cy="257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5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2) Top Spenders in the store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/>
              <a:t>Shopping festival usually occurs on Flipkart called as Big Billion Day Sale</a:t>
            </a:r>
          </a:p>
          <a:p>
            <a:pPr algn="just"/>
            <a:r>
              <a:rPr lang="en-US" sz="2000" dirty="0" smtClean="0"/>
              <a:t>The top spenders in the Sale are always given a gift hamper or some other offers</a:t>
            </a:r>
          </a:p>
          <a:p>
            <a:pPr algn="just"/>
            <a:r>
              <a:rPr lang="en-US" sz="2000" dirty="0" smtClean="0"/>
              <a:t>Total sale of each customer for a particular period is calculated.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22" y="4100975"/>
            <a:ext cx="3495294" cy="23301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604" y="3992431"/>
            <a:ext cx="3410426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76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</a:t>
            </a:r>
            <a:r>
              <a:rPr lang="en-IN" dirty="0" smtClean="0"/>
              <a:t>) Revenue </a:t>
            </a:r>
            <a:r>
              <a:rPr lang="en-IN" dirty="0"/>
              <a:t>made via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000" dirty="0"/>
              <a:t>Ecommerce data is composed of transaction and item </a:t>
            </a:r>
            <a:r>
              <a:rPr lang="en-IN" sz="2000" dirty="0" smtClean="0"/>
              <a:t>data.</a:t>
            </a:r>
          </a:p>
          <a:p>
            <a:pPr algn="just"/>
            <a:r>
              <a:rPr lang="en-US" sz="2000" dirty="0" smtClean="0"/>
              <a:t>Every Transaction has a record log from where they can calculate their revenue made in a particular month or a complete year.</a:t>
            </a:r>
          </a:p>
          <a:p>
            <a:pPr algn="just"/>
            <a:r>
              <a:rPr lang="en-US" sz="2000" dirty="0" smtClean="0"/>
              <a:t>It helps to understand their company position and status.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79" y="4100975"/>
            <a:ext cx="3623035" cy="24161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414" y="4100975"/>
            <a:ext cx="4973633" cy="262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2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4) Customer </a:t>
            </a:r>
            <a:r>
              <a:rPr lang="en-IN" b="1" dirty="0"/>
              <a:t>Dilemma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/>
              <a:t>Customer Care related problem</a:t>
            </a:r>
          </a:p>
          <a:p>
            <a:pPr algn="just"/>
            <a:r>
              <a:rPr lang="en-US" sz="2000" dirty="0" smtClean="0"/>
              <a:t>If a person buys a good or service from the Flipkart, and suppose in future there is some problem with that then the customer can call up the customer care people to address his problems</a:t>
            </a:r>
          </a:p>
          <a:p>
            <a:pPr algn="just"/>
            <a:r>
              <a:rPr lang="en-US" sz="2000" dirty="0" smtClean="0"/>
              <a:t>The records for purchases are stored in log, so only customer Id is needed and all information can be fetched.</a:t>
            </a:r>
          </a:p>
          <a:p>
            <a:pPr algn="just"/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273" y="4498848"/>
            <a:ext cx="3139424" cy="20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03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5) </a:t>
            </a:r>
            <a:r>
              <a:rPr lang="en-IN" b="1" dirty="0"/>
              <a:t>Product Promotion and Customer </a:t>
            </a:r>
            <a:r>
              <a:rPr lang="en-IN" b="1" dirty="0" smtClean="0"/>
              <a:t>    	Targeting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IN" sz="2000" dirty="0" smtClean="0"/>
          </a:p>
          <a:p>
            <a:pPr algn="just"/>
            <a:r>
              <a:rPr lang="en-IN" sz="2000" dirty="0"/>
              <a:t>We can calculated their total sum of money they spent on a particular E-Commerce site, their average transaction and number of visits. </a:t>
            </a:r>
          </a:p>
          <a:p>
            <a:pPr algn="just"/>
            <a:r>
              <a:rPr lang="en-IN" sz="2000" dirty="0" smtClean="0"/>
              <a:t>Depending </a:t>
            </a:r>
            <a:r>
              <a:rPr lang="en-IN" sz="2000" dirty="0"/>
              <a:t>upon their shopping </a:t>
            </a:r>
            <a:r>
              <a:rPr lang="en-IN" sz="2000" dirty="0" smtClean="0"/>
              <a:t>behavioural </a:t>
            </a:r>
            <a:r>
              <a:rPr lang="en-IN" sz="2000" dirty="0"/>
              <a:t>pattern we can </a:t>
            </a:r>
            <a:r>
              <a:rPr lang="en-IN" sz="2000" dirty="0" err="1"/>
              <a:t>analyze</a:t>
            </a:r>
            <a:r>
              <a:rPr lang="en-IN" sz="2000" dirty="0"/>
              <a:t> them </a:t>
            </a:r>
            <a:endParaRPr lang="en-IN" sz="2000" dirty="0" smtClean="0"/>
          </a:p>
          <a:p>
            <a:pPr algn="just"/>
            <a:endParaRPr lang="en-IN" sz="2000" dirty="0"/>
          </a:p>
          <a:p>
            <a:pPr algn="just"/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984" y="3702608"/>
            <a:ext cx="5815584" cy="299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5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6) Product </a:t>
            </a:r>
            <a:r>
              <a:rPr lang="en-IN" b="1" dirty="0"/>
              <a:t>Category Specification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/>
              <a:t>E-Commerce Company normally sell their product based on category</a:t>
            </a:r>
            <a:r>
              <a:rPr lang="en-IN" sz="2000" dirty="0" smtClean="0"/>
              <a:t>.</a:t>
            </a:r>
          </a:p>
          <a:p>
            <a:pPr algn="just"/>
            <a:r>
              <a:rPr lang="en-IN" sz="2000" dirty="0"/>
              <a:t>F</a:t>
            </a:r>
            <a:r>
              <a:rPr lang="en-IN" sz="2000" dirty="0" smtClean="0"/>
              <a:t>ind </a:t>
            </a:r>
            <a:r>
              <a:rPr lang="en-IN" sz="2000" dirty="0"/>
              <a:t>the number of products in each </a:t>
            </a:r>
            <a:r>
              <a:rPr lang="en-IN" sz="2000" dirty="0" smtClean="0"/>
              <a:t>Category. </a:t>
            </a:r>
          </a:p>
          <a:p>
            <a:pPr algn="just"/>
            <a:endParaRPr lang="en-IN" sz="2000" dirty="0"/>
          </a:p>
          <a:p>
            <a:pPr algn="just"/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82" y="3148012"/>
            <a:ext cx="3571875" cy="3000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905" y="3356251"/>
            <a:ext cx="4100322" cy="291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53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</TotalTime>
  <Words>315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Real-Time Analytics in Ecommerce Transaction</vt:lpstr>
      <vt:lpstr>Objective </vt:lpstr>
      <vt:lpstr>1) Constraint Based Amount Scenario</vt:lpstr>
      <vt:lpstr>2) Top Spenders in the store</vt:lpstr>
      <vt:lpstr>3) Revenue made via transaction</vt:lpstr>
      <vt:lpstr>4) Customer Dilemma</vt:lpstr>
      <vt:lpstr>5) Product Promotion and Customer      Targeting </vt:lpstr>
      <vt:lpstr>6) Product Category Specification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Analytics in Ecommerce Transaction</dc:title>
  <dc:creator>mruser</dc:creator>
  <cp:lastModifiedBy>mruser</cp:lastModifiedBy>
  <cp:revision>10</cp:revision>
  <dcterms:created xsi:type="dcterms:W3CDTF">2016-11-29T02:06:29Z</dcterms:created>
  <dcterms:modified xsi:type="dcterms:W3CDTF">2016-11-29T08:15:18Z</dcterms:modified>
</cp:coreProperties>
</file>