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6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6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8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178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6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3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5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4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DDD Mode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COMPSYS 303 Assignment 2</a:t>
            </a:r>
          </a:p>
          <a:p>
            <a:r>
              <a:rPr lang="en-NZ" dirty="0"/>
              <a:t>Savi Mohan, Mark Yep (Group 3)</a:t>
            </a:r>
          </a:p>
        </p:txBody>
      </p:sp>
    </p:spTree>
    <p:extLst>
      <p:ext uri="{BB962C8B-B14F-4D97-AF65-F5344CB8AC3E}">
        <p14:creationId xmlns:p14="http://schemas.microsoft.com/office/powerpoint/2010/main" val="4465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DDD Mode Pacemaker</a:t>
            </a:r>
          </a:p>
          <a:p>
            <a:pPr lvl="1"/>
            <a:r>
              <a:rPr lang="en-NZ" dirty="0"/>
              <a:t>Senses from both atrium and ventricle</a:t>
            </a:r>
          </a:p>
          <a:p>
            <a:pPr lvl="1"/>
            <a:r>
              <a:rPr lang="en-NZ" dirty="0"/>
              <a:t>Paces both atrium and ventricle</a:t>
            </a:r>
          </a:p>
          <a:p>
            <a:pPr lvl="1"/>
            <a:r>
              <a:rPr lang="en-NZ" dirty="0"/>
              <a:t>Support both Triggered and Inhibited pacing</a:t>
            </a:r>
          </a:p>
          <a:p>
            <a:pPr marL="201168" lvl="1" indent="0">
              <a:buNone/>
            </a:pPr>
            <a:endParaRPr lang="en-NZ" dirty="0"/>
          </a:p>
          <a:p>
            <a:pPr marL="292608" lvl="1">
              <a:buNone/>
            </a:pP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Synchronous state chart software</a:t>
            </a:r>
          </a:p>
          <a:p>
            <a:pPr lvl="1"/>
            <a:r>
              <a:rPr lang="en-NZ" dirty="0"/>
              <a:t>Simplifies development of complex concurrent systems 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 err="1"/>
              <a:t>Nios</a:t>
            </a:r>
            <a:r>
              <a:rPr lang="en-NZ" dirty="0"/>
              <a:t> II Processor</a:t>
            </a:r>
          </a:p>
          <a:p>
            <a:pPr lvl="1"/>
            <a:r>
              <a:rPr lang="en-NZ" dirty="0"/>
              <a:t>Platform for embedded systems</a:t>
            </a:r>
          </a:p>
          <a:p>
            <a:pPr lvl="1"/>
            <a:r>
              <a:rPr lang="en-NZ" dirty="0"/>
              <a:t>The Processor is programmed onto FPGA device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68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Six intervals measured with timers</a:t>
            </a:r>
          </a:p>
          <a:p>
            <a:pPr lvl="1"/>
            <a:r>
              <a:rPr lang="en-NZ" dirty="0"/>
              <a:t>Each timer represented by two regions in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Concurrently running</a:t>
            </a:r>
          </a:p>
          <a:p>
            <a:pPr lvl="1"/>
            <a:r>
              <a:rPr lang="en-NZ" dirty="0"/>
              <a:t>Interact to correctly pace the heart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Logic</a:t>
            </a:r>
          </a:p>
          <a:p>
            <a:pPr lvl="1"/>
            <a:r>
              <a:rPr lang="en-NZ" dirty="0"/>
              <a:t>Additional state charts synchronise timers to get DDD timing diagram</a:t>
            </a:r>
          </a:p>
          <a:p>
            <a:pPr lvl="1"/>
            <a:r>
              <a:rPr lang="en-NZ" dirty="0"/>
              <a:t>Also handle inputs and outputs</a:t>
            </a:r>
          </a:p>
          <a:p>
            <a:pPr lvl="1"/>
            <a:r>
              <a:rPr lang="en-NZ" dirty="0"/>
              <a:t>Internal signals link the timers to the logic state charts</a:t>
            </a:r>
          </a:p>
          <a:p>
            <a:pPr marL="201168" lvl="1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24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3" t="1423" r="4220" b="3111"/>
          <a:stretch/>
        </p:blipFill>
        <p:spPr>
          <a:xfrm>
            <a:off x="950977" y="0"/>
            <a:ext cx="9997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State charts are developed through writing statements</a:t>
            </a:r>
          </a:p>
          <a:p>
            <a:r>
              <a:rPr lang="en-NZ" dirty="0"/>
              <a:t>Graphical diagrams are generated automatically</a:t>
            </a:r>
          </a:p>
          <a:p>
            <a:r>
              <a:rPr lang="en-NZ" dirty="0"/>
              <a:t>Can then compile into C code</a:t>
            </a:r>
          </a:p>
        </p:txBody>
      </p:sp>
    </p:spTree>
    <p:extLst>
      <p:ext uri="{BB962C8B-B14F-4D97-AF65-F5344CB8AC3E}">
        <p14:creationId xmlns:p14="http://schemas.microsoft.com/office/powerpoint/2010/main" val="2807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Altera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Implemented with alt alarms</a:t>
            </a:r>
          </a:p>
          <a:p>
            <a:pPr lvl="1"/>
            <a:r>
              <a:rPr lang="en-NZ" dirty="0"/>
              <a:t>Timers for pacemaker intervals</a:t>
            </a:r>
          </a:p>
          <a:p>
            <a:pPr lvl="1"/>
            <a:r>
              <a:rPr lang="en-NZ" dirty="0"/>
              <a:t>Timers for pacemaker signals length</a:t>
            </a:r>
          </a:p>
          <a:p>
            <a:pPr lvl="1"/>
            <a:r>
              <a:rPr lang="en-NZ" dirty="0" err="1"/>
              <a:t>Debounce</a:t>
            </a:r>
            <a:r>
              <a:rPr lang="en-NZ" dirty="0"/>
              <a:t> timers for LEDs and buttons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Inputs</a:t>
            </a:r>
          </a:p>
          <a:p>
            <a:pPr lvl="1"/>
            <a:r>
              <a:rPr lang="en-NZ" dirty="0"/>
              <a:t>Buttons</a:t>
            </a:r>
          </a:p>
          <a:p>
            <a:pPr lvl="1"/>
            <a:r>
              <a:rPr lang="en-NZ" dirty="0"/>
              <a:t>UART signals from virtual heart emulation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Outputs</a:t>
            </a:r>
          </a:p>
          <a:p>
            <a:pPr lvl="1"/>
            <a:r>
              <a:rPr lang="en-NZ" dirty="0"/>
              <a:t>LEDs</a:t>
            </a:r>
          </a:p>
        </p:txBody>
      </p:sp>
    </p:spTree>
    <p:extLst>
      <p:ext uri="{BB962C8B-B14F-4D97-AF65-F5344CB8AC3E}">
        <p14:creationId xmlns:p14="http://schemas.microsoft.com/office/powerpoint/2010/main" val="7560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Linking </a:t>
            </a:r>
            <a:r>
              <a:rPr lang="en-NZ" dirty="0" err="1"/>
              <a:t>SCCharts</a:t>
            </a:r>
            <a:r>
              <a:rPr lang="en-NZ" dirty="0"/>
              <a:t> and </a:t>
            </a:r>
            <a:r>
              <a:rPr lang="en-NZ" dirty="0" err="1"/>
              <a:t>Nios</a:t>
            </a:r>
            <a:r>
              <a:rPr lang="en-NZ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compiles to C code</a:t>
            </a:r>
          </a:p>
          <a:p>
            <a:r>
              <a:rPr lang="en-NZ" dirty="0"/>
              <a:t>C code and header file included in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  <a:p>
            <a:r>
              <a:rPr lang="en-NZ" dirty="0"/>
              <a:t>Inputs to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Vsense</a:t>
            </a:r>
            <a:r>
              <a:rPr lang="en-NZ" dirty="0"/>
              <a:t> and </a:t>
            </a:r>
            <a:r>
              <a:rPr lang="en-NZ" dirty="0" err="1"/>
              <a:t>Asense</a:t>
            </a:r>
            <a:endParaRPr lang="en-NZ" dirty="0"/>
          </a:p>
          <a:p>
            <a:pPr lvl="1"/>
            <a:r>
              <a:rPr lang="en-NZ" dirty="0"/>
              <a:t>Timeout flags for timers</a:t>
            </a:r>
          </a:p>
          <a:p>
            <a:pPr marL="201168" lvl="1" indent="0">
              <a:buNone/>
            </a:pPr>
            <a:endParaRPr lang="en-NZ" dirty="0"/>
          </a:p>
          <a:p>
            <a:pPr marL="292608" lvl="1">
              <a:buNone/>
            </a:pPr>
            <a:r>
              <a:rPr lang="en-NZ" dirty="0"/>
              <a:t>Outputs from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Vpace</a:t>
            </a:r>
            <a:r>
              <a:rPr lang="en-NZ" dirty="0"/>
              <a:t> and Apace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247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202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DDD Mode Pacemaker</vt:lpstr>
      <vt:lpstr>Introduction</vt:lpstr>
      <vt:lpstr>SCCharts Design</vt:lpstr>
      <vt:lpstr>PowerPoint Presentation</vt:lpstr>
      <vt:lpstr>SCCharts Features</vt:lpstr>
      <vt:lpstr>Altera Nios II Project</vt:lpstr>
      <vt:lpstr>Linking SCCharts and Nios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Mode Pacemaker</dc:title>
  <dc:creator>Mark Yep</dc:creator>
  <cp:lastModifiedBy>The Dude</cp:lastModifiedBy>
  <cp:revision>12</cp:revision>
  <dcterms:created xsi:type="dcterms:W3CDTF">2017-09-23T02:23:49Z</dcterms:created>
  <dcterms:modified xsi:type="dcterms:W3CDTF">2017-09-24T13:48:44Z</dcterms:modified>
</cp:coreProperties>
</file>