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6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63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8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178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6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23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25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4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64B8D-D958-4A47-80C4-5FEA5BEB0A72}" type="datetimeFigureOut">
              <a:rPr lang="en-NZ" smtClean="0"/>
              <a:t>25/09/2017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B74B7-EF4E-4915-B90C-F7A1C1FAAFD1}" type="slidenum">
              <a:rPr lang="en-NZ" smtClean="0"/>
              <a:t>‹#›</a:t>
            </a:fld>
            <a:endParaRPr lang="en-N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DDD Mode Pacemaker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COMPSYS 303 Assignment 2</a:t>
            </a:r>
          </a:p>
          <a:p>
            <a:r>
              <a:rPr lang="en-NZ" dirty="0"/>
              <a:t>Savi Mohan, Mark Yep (Group 3)</a:t>
            </a:r>
          </a:p>
        </p:txBody>
      </p:sp>
    </p:spTree>
    <p:extLst>
      <p:ext uri="{BB962C8B-B14F-4D97-AF65-F5344CB8AC3E}">
        <p14:creationId xmlns:p14="http://schemas.microsoft.com/office/powerpoint/2010/main" val="4465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DDD Mode Pacemaker</a:t>
            </a:r>
          </a:p>
          <a:p>
            <a:pPr lvl="1"/>
            <a:r>
              <a:rPr lang="en-NZ" dirty="0"/>
              <a:t>Senses from both atrium and ventricle</a:t>
            </a:r>
          </a:p>
          <a:p>
            <a:pPr lvl="1"/>
            <a:r>
              <a:rPr lang="en-NZ" dirty="0"/>
              <a:t>Paces both atrium and ventricle</a:t>
            </a:r>
          </a:p>
          <a:p>
            <a:pPr lvl="1"/>
            <a:r>
              <a:rPr lang="en-NZ" dirty="0"/>
              <a:t>Support both Triggered and Inhibited pacing</a:t>
            </a:r>
          </a:p>
          <a:p>
            <a:pPr marL="201168" lvl="1" indent="0">
              <a:buNone/>
            </a:pPr>
            <a:endParaRPr lang="en-NZ" dirty="0"/>
          </a:p>
          <a:p>
            <a:pPr marL="292608" lvl="1">
              <a:buNone/>
            </a:pP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Synchronous state chart software</a:t>
            </a:r>
          </a:p>
          <a:p>
            <a:pPr lvl="1"/>
            <a:r>
              <a:rPr lang="en-NZ" dirty="0"/>
              <a:t>Simplifies development of complex concurrent systems 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 err="1"/>
              <a:t>Nios</a:t>
            </a:r>
            <a:r>
              <a:rPr lang="en-NZ" dirty="0"/>
              <a:t> II Processor</a:t>
            </a:r>
          </a:p>
          <a:p>
            <a:pPr lvl="1"/>
            <a:r>
              <a:rPr lang="en-NZ" dirty="0"/>
              <a:t>Platform for embedded systems</a:t>
            </a:r>
          </a:p>
          <a:p>
            <a:pPr lvl="1"/>
            <a:r>
              <a:rPr lang="en-NZ" dirty="0"/>
              <a:t>The Processor is programmed onto FPGA device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683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Operation achieved using 6 timers, perform certain actions when they expire. </a:t>
            </a:r>
          </a:p>
          <a:p>
            <a:pPr lvl="1"/>
            <a:r>
              <a:rPr lang="en-NZ" dirty="0"/>
              <a:t>Each timer represented by two regions in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/>
              <a:t>Concurrently running</a:t>
            </a:r>
          </a:p>
          <a:p>
            <a:pPr lvl="1"/>
            <a:r>
              <a:rPr lang="en-NZ" dirty="0"/>
              <a:t>Interact to correctly pace the heart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Logic</a:t>
            </a:r>
          </a:p>
          <a:p>
            <a:pPr lvl="1"/>
            <a:r>
              <a:rPr lang="en-NZ" dirty="0"/>
              <a:t>Additional state charts synchronise timers to get DDD timing diagram</a:t>
            </a:r>
          </a:p>
          <a:p>
            <a:pPr lvl="1"/>
            <a:r>
              <a:rPr lang="en-NZ" dirty="0"/>
              <a:t>Also handle inputs and outputs</a:t>
            </a:r>
          </a:p>
          <a:p>
            <a:pPr lvl="1"/>
            <a:r>
              <a:rPr lang="en-NZ" dirty="0"/>
              <a:t>Internal signals link the timers to the logic state charts</a:t>
            </a:r>
          </a:p>
          <a:p>
            <a:pPr marL="201168" lvl="1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24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3" t="1423" r="4220" b="3111"/>
          <a:stretch/>
        </p:blipFill>
        <p:spPr>
          <a:xfrm>
            <a:off x="1800665" y="0"/>
            <a:ext cx="864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6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Concurrent state </a:t>
            </a:r>
            <a:r>
              <a:rPr lang="en-NZ" dirty="0"/>
              <a:t>charts are developed through writing </a:t>
            </a:r>
            <a:r>
              <a:rPr lang="en-NZ" dirty="0" smtClean="0"/>
              <a:t>statements</a:t>
            </a:r>
          </a:p>
          <a:p>
            <a:r>
              <a:rPr lang="en-NZ" dirty="0" smtClean="0"/>
              <a:t>States, transitions, connector states</a:t>
            </a:r>
            <a:endParaRPr lang="en-NZ" dirty="0"/>
          </a:p>
          <a:p>
            <a:r>
              <a:rPr lang="en-NZ" dirty="0"/>
              <a:t>Graphical diagrams are generated automatically</a:t>
            </a:r>
          </a:p>
          <a:p>
            <a:r>
              <a:rPr lang="en-NZ" dirty="0"/>
              <a:t>Can then compile into C code</a:t>
            </a:r>
          </a:p>
        </p:txBody>
      </p:sp>
    </p:spTree>
    <p:extLst>
      <p:ext uri="{BB962C8B-B14F-4D97-AF65-F5344CB8AC3E}">
        <p14:creationId xmlns:p14="http://schemas.microsoft.com/office/powerpoint/2010/main" val="2807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Altera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Timers</a:t>
            </a:r>
          </a:p>
          <a:p>
            <a:pPr lvl="1"/>
            <a:r>
              <a:rPr lang="en-NZ" dirty="0"/>
              <a:t>Implemented with alt alarms</a:t>
            </a:r>
          </a:p>
          <a:p>
            <a:pPr lvl="1"/>
            <a:r>
              <a:rPr lang="en-NZ" dirty="0"/>
              <a:t>Timers for pacemaker intervals</a:t>
            </a:r>
          </a:p>
          <a:p>
            <a:pPr lvl="1"/>
            <a:r>
              <a:rPr lang="en-NZ" dirty="0"/>
              <a:t>Timers for pacemaker signals length</a:t>
            </a:r>
          </a:p>
          <a:p>
            <a:pPr lvl="1"/>
            <a:r>
              <a:rPr lang="en-NZ" dirty="0"/>
              <a:t>Debounce timers for LEDs and buttons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Inputs</a:t>
            </a:r>
          </a:p>
          <a:p>
            <a:pPr lvl="1"/>
            <a:r>
              <a:rPr lang="en-NZ" dirty="0"/>
              <a:t>Buttons</a:t>
            </a:r>
          </a:p>
          <a:p>
            <a:pPr lvl="1"/>
            <a:r>
              <a:rPr lang="en-NZ" dirty="0"/>
              <a:t>UART signals from virtual heart emulation</a:t>
            </a:r>
          </a:p>
          <a:p>
            <a:pPr lvl="1"/>
            <a:endParaRPr lang="en-NZ" dirty="0"/>
          </a:p>
          <a:p>
            <a:pPr marL="292608" lvl="1">
              <a:buNone/>
            </a:pPr>
            <a:r>
              <a:rPr lang="en-NZ" dirty="0"/>
              <a:t>Outputs</a:t>
            </a:r>
          </a:p>
          <a:p>
            <a:pPr lvl="1"/>
            <a:r>
              <a:rPr lang="en-NZ" dirty="0"/>
              <a:t>LEDs</a:t>
            </a:r>
          </a:p>
        </p:txBody>
      </p:sp>
    </p:spTree>
    <p:extLst>
      <p:ext uri="{BB962C8B-B14F-4D97-AF65-F5344CB8AC3E}">
        <p14:creationId xmlns:p14="http://schemas.microsoft.com/office/powerpoint/2010/main" val="7560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Linking </a:t>
            </a:r>
            <a:r>
              <a:rPr lang="en-NZ" dirty="0" err="1"/>
              <a:t>SCCharts</a:t>
            </a:r>
            <a:r>
              <a:rPr lang="en-NZ" dirty="0"/>
              <a:t> and </a:t>
            </a:r>
            <a:r>
              <a:rPr lang="en-NZ" dirty="0" err="1"/>
              <a:t>Nios</a:t>
            </a:r>
            <a:r>
              <a:rPr lang="en-NZ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SCCharts</a:t>
            </a:r>
            <a:r>
              <a:rPr lang="en-NZ" dirty="0"/>
              <a:t> compiles to C code</a:t>
            </a:r>
          </a:p>
          <a:p>
            <a:r>
              <a:rPr lang="en-NZ" dirty="0"/>
              <a:t>C code and header file included in </a:t>
            </a:r>
            <a:r>
              <a:rPr lang="en-NZ" dirty="0" err="1"/>
              <a:t>Nios</a:t>
            </a:r>
            <a:r>
              <a:rPr lang="en-NZ" dirty="0"/>
              <a:t> II project</a:t>
            </a:r>
          </a:p>
          <a:p>
            <a:r>
              <a:rPr lang="en-NZ" dirty="0"/>
              <a:t>Inputs to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Vsense</a:t>
            </a:r>
            <a:r>
              <a:rPr lang="en-NZ" dirty="0"/>
              <a:t> and </a:t>
            </a:r>
            <a:r>
              <a:rPr lang="en-NZ" dirty="0" err="1"/>
              <a:t>Asense</a:t>
            </a:r>
            <a:endParaRPr lang="en-NZ" dirty="0"/>
          </a:p>
          <a:p>
            <a:pPr lvl="1"/>
            <a:r>
              <a:rPr lang="en-NZ" dirty="0"/>
              <a:t>Timeout flags </a:t>
            </a:r>
            <a:r>
              <a:rPr lang="en-NZ"/>
              <a:t>for </a:t>
            </a:r>
            <a:r>
              <a:rPr lang="en-NZ" smtClean="0"/>
              <a:t>timers</a:t>
            </a:r>
            <a:endParaRPr lang="en-NZ" dirty="0"/>
          </a:p>
          <a:p>
            <a:pPr marL="201168" lvl="1" indent="0">
              <a:buNone/>
            </a:pPr>
            <a:endParaRPr lang="en-NZ" dirty="0"/>
          </a:p>
          <a:p>
            <a:pPr marL="292608" lvl="1">
              <a:buNone/>
            </a:pPr>
            <a:r>
              <a:rPr lang="en-NZ" dirty="0"/>
              <a:t>Outputs from </a:t>
            </a:r>
            <a:r>
              <a:rPr lang="en-NZ" dirty="0" err="1"/>
              <a:t>SCCharts</a:t>
            </a:r>
            <a:endParaRPr lang="en-NZ" dirty="0"/>
          </a:p>
          <a:p>
            <a:pPr lvl="1"/>
            <a:r>
              <a:rPr lang="en-NZ" dirty="0" err="1"/>
              <a:t>Vpace</a:t>
            </a:r>
            <a:r>
              <a:rPr lang="en-NZ" dirty="0"/>
              <a:t> and Apace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2473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217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DDD Mode Pacemaker</vt:lpstr>
      <vt:lpstr>Introduction</vt:lpstr>
      <vt:lpstr>SCCharts Design</vt:lpstr>
      <vt:lpstr>PowerPoint Presentation</vt:lpstr>
      <vt:lpstr>SCCharts Features</vt:lpstr>
      <vt:lpstr>Altera Nios II Project</vt:lpstr>
      <vt:lpstr>Linking SCCharts and Nios 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Mode Pacemaker</dc:title>
  <dc:creator>Mark Yep</dc:creator>
  <cp:lastModifiedBy>Mark Yep</cp:lastModifiedBy>
  <cp:revision>15</cp:revision>
  <dcterms:created xsi:type="dcterms:W3CDTF">2017-09-23T02:23:49Z</dcterms:created>
  <dcterms:modified xsi:type="dcterms:W3CDTF">2017-09-24T20:51:58Z</dcterms:modified>
</cp:coreProperties>
</file>