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0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3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70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6564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20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15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891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989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19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24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4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81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6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802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19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992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398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Warlords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01 COMPSYS 302 Java game project</a:t>
            </a:r>
          </a:p>
          <a:p>
            <a:r>
              <a:rPr lang="en-NZ" dirty="0" smtClean="0"/>
              <a:t>Sylvain bechet, Mark Yep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347927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 </a:t>
            </a:r>
            <a:r>
              <a:rPr lang="en-NZ" dirty="0" smtClean="0"/>
              <a:t>VERY </a:t>
            </a:r>
            <a:r>
              <a:rPr lang="en-NZ" dirty="0" smtClean="0"/>
              <a:t>brief overview of the brief/requirements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="" val="120343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System architecture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A top-level view of how the system works (diagrams help) 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Warlords - </a:t>
            </a:r>
            <a:r>
              <a:rPr lang="en-NZ" dirty="0" err="1" smtClean="0"/>
              <a:t>remastered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 </a:t>
            </a:r>
            <a:endParaRPr lang="en-NZ" dirty="0" smtClean="0"/>
          </a:p>
          <a:p>
            <a:r>
              <a:rPr lang="en-NZ" dirty="0" smtClean="0"/>
              <a:t>Evidence that the game is a game that works 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Special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Any special features that you want the client to see (including justification) </a:t>
            </a:r>
          </a:p>
          <a:p>
            <a:r>
              <a:rPr lang="en-NZ" dirty="0" smtClean="0"/>
              <a:t>What makes your game different to / better than everyone else’s? 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Current state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Why should the client pay you (i.e. have you met the project requirements?) 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plans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Future plans/possibility to build on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101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Warlords</vt:lpstr>
      <vt:lpstr>Overview</vt:lpstr>
      <vt:lpstr>System architecture</vt:lpstr>
      <vt:lpstr>Warlords - remastered</vt:lpstr>
      <vt:lpstr>Special features</vt:lpstr>
      <vt:lpstr>Current state</vt:lpstr>
      <vt:lpstr>Future plans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Warlords</dc:title>
  <dc:creator>Mark Yep</dc:creator>
  <cp:lastModifiedBy>Sylvain</cp:lastModifiedBy>
  <cp:revision>9</cp:revision>
  <dcterms:created xsi:type="dcterms:W3CDTF">2017-04-10T02:06:39Z</dcterms:created>
  <dcterms:modified xsi:type="dcterms:W3CDTF">2017-04-12T23:46:34Z</dcterms:modified>
</cp:coreProperties>
</file>