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Sylvain\Documents\University\Year%20III\COMPSYS302\Project%20A\Demo%20Videos\menus.mp4" TargetMode="External"/><Relationship Id="rId1" Type="http://schemas.openxmlformats.org/officeDocument/2006/relationships/video" Target="file:///C:\Users\Sylvain\Documents\University\Year%20III\COMPSYS302\Project%20A\Demo%20Videos\campaign.mp4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Warlords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Group 01 COMPSYS 302 Java game project</a:t>
            </a:r>
          </a:p>
          <a:p>
            <a:r>
              <a:rPr lang="en-NZ" dirty="0" smtClean="0"/>
              <a:t>Sylvain bechet, Mark Yep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347927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Overview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r>
              <a:rPr lang="en-NZ" dirty="0" smtClean="0"/>
              <a:t> Simple, fast-paced game based on Atari’s 1980 Warlords</a:t>
            </a:r>
          </a:p>
          <a:p>
            <a:endParaRPr lang="en-NZ" dirty="0" smtClean="0"/>
          </a:p>
          <a:p>
            <a:r>
              <a:rPr lang="en-NZ" dirty="0" smtClean="0"/>
              <a:t>No game experience requirement, easy to understand GUI</a:t>
            </a:r>
          </a:p>
          <a:p>
            <a:endParaRPr lang="en-NZ" dirty="0" smtClean="0"/>
          </a:p>
          <a:p>
            <a:r>
              <a:rPr lang="en-NZ" dirty="0" smtClean="0"/>
              <a:t>Simple keyboard control, no external requirements required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12034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System Architecture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pic>
        <p:nvPicPr>
          <p:cNvPr id="4" name="Picture 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0951" y="3098922"/>
            <a:ext cx="7726925" cy="2911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Warlords </a:t>
            </a:r>
            <a:r>
              <a:rPr lang="en-NZ" dirty="0" err="1" smtClean="0"/>
              <a:t>Remastered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 smtClean="0"/>
              <a:t> </a:t>
            </a:r>
          </a:p>
          <a:p>
            <a:r>
              <a:rPr lang="en-NZ" dirty="0" smtClean="0"/>
              <a:t>Campaign mode (1 player)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Multiplayer mode (1-4 players)</a:t>
            </a:r>
          </a:p>
        </p:txBody>
      </p:sp>
      <p:pic>
        <p:nvPicPr>
          <p:cNvPr id="4" name="campaign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84464" y="3342055"/>
            <a:ext cx="1260000" cy="7087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4464" y="3063630"/>
            <a:ext cx="12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/>
              <a:t>Preview (click):</a:t>
            </a:r>
            <a:endParaRPr lang="en-NZ" sz="1200" dirty="0"/>
          </a:p>
        </p:txBody>
      </p:sp>
      <p:pic>
        <p:nvPicPr>
          <p:cNvPr id="5" name="menus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1184464" y="5240776"/>
            <a:ext cx="1260000" cy="708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4464" y="4958862"/>
            <a:ext cx="12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/>
              <a:t>Preview (click):</a:t>
            </a:r>
            <a:endParaRPr lang="en-NZ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Special Features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NZ" dirty="0" smtClean="0"/>
          </a:p>
          <a:p>
            <a:r>
              <a:rPr lang="en-NZ" dirty="0" smtClean="0"/>
              <a:t>Variety of countries with unique power ups</a:t>
            </a:r>
          </a:p>
          <a:p>
            <a:endParaRPr lang="en-NZ" dirty="0" smtClean="0"/>
          </a:p>
          <a:p>
            <a:r>
              <a:rPr lang="en-NZ" dirty="0" smtClean="0"/>
              <a:t>Modern graphics and music used fitting to the theme</a:t>
            </a:r>
          </a:p>
          <a:p>
            <a:endParaRPr lang="en-NZ" dirty="0" smtClean="0"/>
          </a:p>
          <a:p>
            <a:r>
              <a:rPr lang="en-NZ" dirty="0" smtClean="0"/>
              <a:t>A campaign mode with a captivating storyline over 8 chapters</a:t>
            </a:r>
            <a:endParaRPr lang="en-N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t="3571"/>
          <a:stretch>
            <a:fillRect/>
          </a:stretch>
        </p:blipFill>
        <p:spPr bwMode="auto">
          <a:xfrm>
            <a:off x="603571" y="181987"/>
            <a:ext cx="4680000" cy="418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t="3501"/>
          <a:stretch>
            <a:fillRect/>
          </a:stretch>
        </p:blipFill>
        <p:spPr bwMode="auto">
          <a:xfrm>
            <a:off x="3619268" y="1176995"/>
            <a:ext cx="4680000" cy="419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 t="3698"/>
          <a:stretch>
            <a:fillRect/>
          </a:stretch>
        </p:blipFill>
        <p:spPr bwMode="auto">
          <a:xfrm>
            <a:off x="6801552" y="2130916"/>
            <a:ext cx="4834777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Current State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NZ" dirty="0" smtClean="0"/>
          </a:p>
          <a:p>
            <a:r>
              <a:rPr lang="en-NZ" dirty="0" smtClean="0"/>
              <a:t>Full menu functionality</a:t>
            </a:r>
          </a:p>
          <a:p>
            <a:endParaRPr lang="en-NZ" dirty="0" smtClean="0"/>
          </a:p>
          <a:p>
            <a:r>
              <a:rPr lang="en-NZ" dirty="0" smtClean="0"/>
              <a:t>Game is currently balanced and stable</a:t>
            </a:r>
          </a:p>
          <a:p>
            <a:endParaRPr lang="en-NZ" dirty="0" smtClean="0"/>
          </a:p>
          <a:p>
            <a:r>
              <a:rPr lang="en-NZ" dirty="0" smtClean="0"/>
              <a:t>Ability to easily continue developing and add more features</a:t>
            </a:r>
          </a:p>
          <a:p>
            <a:pPr>
              <a:buNone/>
            </a:pPr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Future </a:t>
            </a:r>
            <a:r>
              <a:rPr lang="en-NZ" smtClean="0"/>
              <a:t>Possibilities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NZ" dirty="0" smtClean="0"/>
          </a:p>
          <a:p>
            <a:r>
              <a:rPr lang="en-NZ" dirty="0" smtClean="0"/>
              <a:t>More game modes/types</a:t>
            </a:r>
          </a:p>
          <a:p>
            <a:endParaRPr lang="en-NZ" dirty="0" smtClean="0"/>
          </a:p>
          <a:p>
            <a:r>
              <a:rPr lang="en-NZ" dirty="0" smtClean="0"/>
              <a:t>Possibility of putting it online</a:t>
            </a:r>
          </a:p>
          <a:p>
            <a:endParaRPr lang="en-NZ" dirty="0" smtClean="0"/>
          </a:p>
          <a:p>
            <a:r>
              <a:rPr lang="en-NZ" dirty="0" smtClean="0"/>
              <a:t>A longer and more detailed storyline</a:t>
            </a:r>
          </a:p>
          <a:p>
            <a:endParaRPr lang="en-NZ" dirty="0" smtClean="0"/>
          </a:p>
          <a:p>
            <a:r>
              <a:rPr lang="en-NZ" dirty="0" smtClean="0"/>
              <a:t>More countries with </a:t>
            </a:r>
            <a:r>
              <a:rPr lang="en-NZ" dirty="0" smtClean="0"/>
              <a:t>more unique abilities</a:t>
            </a:r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</TotalTime>
  <Words>136</Words>
  <Application>Microsoft Office PowerPoint</Application>
  <PresentationFormat>Custom</PresentationFormat>
  <Paragraphs>45</Paragraphs>
  <Slides>7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Warlords</vt:lpstr>
      <vt:lpstr>Overview</vt:lpstr>
      <vt:lpstr>System Architecture</vt:lpstr>
      <vt:lpstr>Warlords Remastered</vt:lpstr>
      <vt:lpstr>Special Features</vt:lpstr>
      <vt:lpstr>Current State</vt:lpstr>
      <vt:lpstr>Future Possibilities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Warlords</dc:title>
  <dc:creator>Mark Yep</dc:creator>
  <cp:lastModifiedBy>Sylvain</cp:lastModifiedBy>
  <cp:revision>35</cp:revision>
  <dcterms:created xsi:type="dcterms:W3CDTF">2017-04-10T02:06:39Z</dcterms:created>
  <dcterms:modified xsi:type="dcterms:W3CDTF">2017-04-13T01:57:04Z</dcterms:modified>
</cp:coreProperties>
</file>