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4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5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1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Warlords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01 COMPSYS 302 Java game project</a:t>
            </a:r>
          </a:p>
          <a:p>
            <a:r>
              <a:rPr lang="en-NZ" dirty="0" smtClean="0"/>
              <a:t>Sylvain bechet, Mark Yep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92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343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Warlords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</dc:title>
  <dc:creator>Mark Yep</dc:creator>
  <cp:lastModifiedBy>Mark Yep</cp:lastModifiedBy>
  <cp:revision>2</cp:revision>
  <dcterms:created xsi:type="dcterms:W3CDTF">2017-04-10T02:06:39Z</dcterms:created>
  <dcterms:modified xsi:type="dcterms:W3CDTF">2017-04-10T02:09:12Z</dcterms:modified>
</cp:coreProperties>
</file>