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58" r:id="rId5"/>
    <p:sldId id="262" r:id="rId6"/>
    <p:sldId id="263" r:id="rId7"/>
    <p:sldId id="270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5/31/2018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Designing an Object Detection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to discuss?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Discussion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*</a:t>
            </a:r>
            <a:r>
              <a:rPr lang="en-NZ" b="1" i="1" dirty="0" smtClean="0"/>
              <a:t>I need numbers here</a:t>
            </a:r>
            <a:r>
              <a:rPr lang="en-NZ" dirty="0" smtClean="0"/>
              <a:t>*</a:t>
            </a:r>
          </a:p>
          <a:p>
            <a:endParaRPr lang="en-NZ" dirty="0" smtClean="0"/>
          </a:p>
          <a:p>
            <a:r>
              <a:rPr lang="en-NZ" dirty="0" smtClean="0"/>
              <a:t>Compare baseline solution with final </a:t>
            </a:r>
            <a:r>
              <a:rPr lang="en-NZ" dirty="0" smtClean="0"/>
              <a:t>solution</a:t>
            </a:r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Improvements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Hitler references here </a:t>
            </a:r>
            <a:r>
              <a:rPr lang="en-NZ" dirty="0" err="1" smtClean="0"/>
              <a:t>plz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Solution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cessSt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2" y="2058303"/>
            <a:ext cx="8985337" cy="2741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ID Tag – 8 bits</a:t>
            </a:r>
          </a:p>
          <a:p>
            <a:endParaRPr lang="en-NZ" dirty="0" smtClean="0"/>
          </a:p>
          <a:p>
            <a:r>
              <a:rPr lang="en-NZ" dirty="0" smtClean="0"/>
              <a:t>First 3 bits identify filter type</a:t>
            </a:r>
          </a:p>
          <a:p>
            <a:endParaRPr lang="en-NZ" dirty="0" smtClean="0"/>
          </a:p>
          <a:p>
            <a:r>
              <a:rPr lang="en-NZ" dirty="0" smtClean="0"/>
              <a:t>Last 5 bits is the number of the </a:t>
            </a:r>
            <a:r>
              <a:rPr lang="en-NZ" dirty="0" smtClean="0"/>
              <a:t>packet</a:t>
            </a:r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 Tags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1404" y="477418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071538" y="4774180"/>
            <a:ext cx="7000924" cy="1226588"/>
            <a:chOff x="285720" y="4572008"/>
            <a:chExt cx="7000924" cy="1226588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457200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ID Tag</a:t>
              </a:r>
              <a:endParaRPr lang="en-GB" b="1" dirty="0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035951" y="4179099"/>
              <a:ext cx="357190" cy="200026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5107785" y="3178967"/>
              <a:ext cx="357190" cy="400052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1604" y="542926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Filter type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124" y="542926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Packet number</a:t>
              </a:r>
              <a:endParaRPr lang="en-GB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00562" y="214290"/>
          <a:ext cx="3705860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2930"/>
                <a:gridCol w="1852930"/>
              </a:tblGrid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r>
                        <a:rPr lang="en-NZ" baseline="0" dirty="0" smtClean="0"/>
                        <a:t> type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Edge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Gaussian</a:t>
                      </a:r>
                      <a:r>
                        <a:rPr lang="en-NZ" dirty="0" smtClean="0"/>
                        <a:t>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Identity</a:t>
                      </a:r>
                      <a:r>
                        <a:rPr lang="en-NZ" dirty="0" smtClean="0"/>
                        <a:t>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Median</a:t>
                      </a:r>
                      <a:r>
                        <a:rPr lang="en-NZ" dirty="0" smtClean="0"/>
                        <a:t>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1XX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Sobel</a:t>
                      </a:r>
                      <a:r>
                        <a:rPr lang="en-NZ" dirty="0" smtClean="0"/>
                        <a:t> filter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67" y="2601213"/>
            <a:ext cx="4919066" cy="22858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63" y="1507072"/>
            <a:ext cx="7345073" cy="4474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Hardware Pipelining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 Detection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dirty="0" smtClean="0"/>
              <a:t>Array was being accessed using a column-major logic</a:t>
            </a:r>
          </a:p>
          <a:p>
            <a:endParaRPr lang="en-NZ" dirty="0" smtClean="0"/>
          </a:p>
          <a:p>
            <a:r>
              <a:rPr lang="en-NZ" dirty="0" smtClean="0"/>
              <a:t>Caused a lot of cache misses since C uses row-major logic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Observed a time improvement of </a:t>
            </a:r>
            <a:r>
              <a:rPr lang="en-NZ" dirty="0" smtClean="0"/>
              <a:t>13.82</a:t>
            </a:r>
            <a:r>
              <a:rPr lang="en-NZ" dirty="0" smtClean="0"/>
              <a:t>% afterwards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VGA Cache Access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Daisy </a:t>
            </a:r>
            <a:r>
              <a:rPr lang="en-NZ" dirty="0" smtClean="0"/>
              <a:t>chaining</a:t>
            </a:r>
          </a:p>
          <a:p>
            <a:endParaRPr lang="en-NZ" dirty="0" smtClean="0"/>
          </a:p>
          <a:p>
            <a:r>
              <a:rPr lang="en-NZ" dirty="0" smtClean="0"/>
              <a:t>Dual-core</a:t>
            </a:r>
          </a:p>
          <a:p>
            <a:endParaRPr lang="en-NZ" dirty="0" smtClean="0"/>
          </a:p>
          <a:p>
            <a:r>
              <a:rPr lang="en-NZ" dirty="0" smtClean="0"/>
              <a:t>Anything else?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135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Designing an Object Detection System</vt:lpstr>
      <vt:lpstr>Introduction</vt:lpstr>
      <vt:lpstr>ID Tags</vt:lpstr>
      <vt:lpstr>Filtering</vt:lpstr>
      <vt:lpstr>Hardware Pipelining</vt:lpstr>
      <vt:lpstr>Object Detection</vt:lpstr>
      <vt:lpstr>OpenCV filtering</vt:lpstr>
      <vt:lpstr>VGA Cache Access</vt:lpstr>
      <vt:lpstr>Future Work</vt:lpstr>
      <vt:lpstr>Discussion</vt:lpstr>
      <vt:lpstr>Performance Improvements</vt:lpstr>
      <vt:lpstr>Final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</dc:title>
  <dc:creator>Sylvain</dc:creator>
  <cp:lastModifiedBy>Sylvain</cp:lastModifiedBy>
  <cp:revision>29</cp:revision>
  <dcterms:created xsi:type="dcterms:W3CDTF">2018-05-30T23:24:25Z</dcterms:created>
  <dcterms:modified xsi:type="dcterms:W3CDTF">2018-05-31T06:56:28Z</dcterms:modified>
</cp:coreProperties>
</file>