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Designing an Object Detection System</a:t>
            </a:r>
            <a:br>
              <a:rPr lang="en-NZ" dirty="0"/>
            </a:br>
            <a:r>
              <a:rPr lang="en-NZ" sz="4400" dirty="0"/>
              <a:t>Phase 2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501008"/>
            <a:ext cx="7772400" cy="1199704"/>
          </a:xfrm>
        </p:spPr>
        <p:txBody>
          <a:bodyPr/>
          <a:lstStyle/>
          <a:p>
            <a:r>
              <a:rPr lang="en-NZ" dirty="0"/>
              <a:t>Group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Filters implemented in hardware:</a:t>
            </a:r>
          </a:p>
          <a:p>
            <a:pPr lvl="1"/>
            <a:r>
              <a:rPr lang="en-NZ" dirty="0"/>
              <a:t>Sobel filter</a:t>
            </a:r>
          </a:p>
          <a:p>
            <a:pPr lvl="1"/>
            <a:r>
              <a:rPr lang="en-NZ" dirty="0"/>
              <a:t>Convolution filter</a:t>
            </a:r>
          </a:p>
          <a:p>
            <a:pPr lvl="1"/>
            <a:r>
              <a:rPr lang="en-NZ" dirty="0"/>
              <a:t>Median filter</a:t>
            </a:r>
          </a:p>
          <a:p>
            <a:pPr marL="393192" lvl="1" indent="0">
              <a:buNone/>
            </a:pPr>
            <a:endParaRPr lang="en-NZ" dirty="0"/>
          </a:p>
          <a:p>
            <a:r>
              <a:rPr lang="en-NZ" dirty="0"/>
              <a:t>Bi-directional HPS – FPGA interface</a:t>
            </a:r>
          </a:p>
          <a:p>
            <a:endParaRPr lang="en-NZ" dirty="0"/>
          </a:p>
          <a:p>
            <a:r>
              <a:rPr lang="en-NZ" dirty="0"/>
              <a:t>C code in full control of filtering hardware</a:t>
            </a:r>
          </a:p>
          <a:p>
            <a:pPr lvl="1"/>
            <a:r>
              <a:rPr lang="en-NZ" dirty="0"/>
              <a:t>No FSM required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Simulation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3" y="1417638"/>
            <a:ext cx="8229600" cy="79776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6" y="2560638"/>
            <a:ext cx="8875393" cy="1148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4053932"/>
            <a:ext cx="9000000" cy="8306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*insert performance comparison here*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Performance Comparison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r>
              <a:rPr lang="en-NZ" dirty="0"/>
              <a:t>Windowing functionality remains the responsibility of the ARM core</a:t>
            </a:r>
          </a:p>
          <a:p>
            <a:endParaRPr lang="en-NZ" dirty="0"/>
          </a:p>
          <a:p>
            <a:r>
              <a:rPr lang="en-NZ" dirty="0"/>
              <a:t>Series of 3x3 pixels sent to FPGA</a:t>
            </a:r>
          </a:p>
          <a:p>
            <a:pPr lvl="1"/>
            <a:r>
              <a:rPr lang="en-NZ" dirty="0"/>
              <a:t>FPGA responds with a single pixel value</a:t>
            </a:r>
          </a:p>
          <a:p>
            <a:endParaRPr lang="en-NZ" dirty="0"/>
          </a:p>
          <a:p>
            <a:r>
              <a:rPr lang="en-NZ" dirty="0"/>
              <a:t>16-bit ID tags used to identify messages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Integration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44793" y="5196944"/>
          <a:ext cx="2177415" cy="132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r>
                        <a:rPr lang="en-NZ" sz="1400" dirty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8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8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8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Interface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609912" y="5225529"/>
            <a:ext cx="4281679" cy="360040"/>
            <a:chOff x="1033264" y="1509723"/>
            <a:chExt cx="4281679" cy="360040"/>
          </a:xfrm>
        </p:grpSpPr>
        <p:sp>
          <p:nvSpPr>
            <p:cNvPr id="5" name="Rectangle 4"/>
            <p:cNvSpPr/>
            <p:nvPr/>
          </p:nvSpPr>
          <p:spPr>
            <a:xfrm>
              <a:off x="1033264" y="1509723"/>
              <a:ext cx="2004438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9" name="Straight Arrow Connector 8"/>
            <p:cNvCxnSpPr>
              <a:stCxn id="5" idx="3"/>
              <a:endCxn id="11" idx="1"/>
            </p:cNvCxnSpPr>
            <p:nvPr/>
          </p:nvCxnSpPr>
          <p:spPr>
            <a:xfrm flipV="1">
              <a:off x="3037702" y="1687290"/>
              <a:ext cx="382170" cy="245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9872" y="1533401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/>
                <a:t>All loaded on PIO-0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09911" y="5677012"/>
            <a:ext cx="4282569" cy="360040"/>
            <a:chOff x="1032374" y="1509723"/>
            <a:chExt cx="4282569" cy="360040"/>
          </a:xfrm>
        </p:grpSpPr>
        <p:sp>
          <p:nvSpPr>
            <p:cNvPr id="15" name="Rectangle 14"/>
            <p:cNvSpPr/>
            <p:nvPr/>
          </p:nvSpPr>
          <p:spPr>
            <a:xfrm>
              <a:off x="1032374" y="1509723"/>
              <a:ext cx="2005327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6" name="Straight Arrow Connector 15"/>
            <p:cNvCxnSpPr>
              <a:stCxn id="15" idx="3"/>
              <a:endCxn id="17" idx="1"/>
            </p:cNvCxnSpPr>
            <p:nvPr/>
          </p:nvCxnSpPr>
          <p:spPr>
            <a:xfrm flipV="1">
              <a:off x="3037701" y="1687600"/>
              <a:ext cx="382171" cy="21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19872" y="1533711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/>
                <a:t>All loaded on PIO-1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09912" y="6121898"/>
            <a:ext cx="4281679" cy="360040"/>
            <a:chOff x="1033264" y="1509723"/>
            <a:chExt cx="4281679" cy="360040"/>
          </a:xfrm>
        </p:grpSpPr>
        <p:sp>
          <p:nvSpPr>
            <p:cNvPr id="19" name="Rectangle 18"/>
            <p:cNvSpPr/>
            <p:nvPr/>
          </p:nvSpPr>
          <p:spPr>
            <a:xfrm>
              <a:off x="1033264" y="1509723"/>
              <a:ext cx="2004438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0" name="Straight Arrow Connector 19"/>
            <p:cNvCxnSpPr>
              <a:stCxn id="19" idx="3"/>
              <a:endCxn id="21" idx="1"/>
            </p:cNvCxnSpPr>
            <p:nvPr/>
          </p:nvCxnSpPr>
          <p:spPr>
            <a:xfrm>
              <a:off x="3037702" y="1689743"/>
              <a:ext cx="382170" cy="11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9872" y="1537040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/>
                <a:t>All loaded on PIO-2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83568" y="1448800"/>
            <a:ext cx="7272808" cy="3348112"/>
            <a:chOff x="683568" y="1448800"/>
            <a:chExt cx="7272808" cy="3348112"/>
          </a:xfrm>
        </p:grpSpPr>
        <p:sp>
          <p:nvSpPr>
            <p:cNvPr id="22" name="Rectangle 21"/>
            <p:cNvSpPr/>
            <p:nvPr/>
          </p:nvSpPr>
          <p:spPr>
            <a:xfrm>
              <a:off x="683568" y="1448800"/>
              <a:ext cx="720000" cy="72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ysClr val="windowText" lastClr="000000"/>
                  </a:solidFill>
                </a:rPr>
                <a:t>ARM Core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03648" y="1628800"/>
              <a:ext cx="6552728" cy="36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ysClr val="windowText" lastClr="000000"/>
                  </a:solidFill>
                </a:rPr>
                <a:t>Avalon Bus AXI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00352" y="2636912"/>
              <a:ext cx="2160000" cy="216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NZ" sz="1200" dirty="0">
                  <a:solidFill>
                    <a:sysClr val="windowText" lastClr="000000"/>
                  </a:solidFill>
                </a:rPr>
                <a:t>filter_interface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40352" y="3176912"/>
              <a:ext cx="1080000" cy="108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ysClr val="windowText" lastClr="000000"/>
                  </a:solidFill>
                </a:rPr>
                <a:t>Convolution Filter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80012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003708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316144" y="1988820"/>
              <a:ext cx="340" cy="648112"/>
            </a:xfrm>
            <a:prstGeom prst="straightConnector1">
              <a:avLst/>
            </a:prstGeom>
            <a:ln w="1270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355636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67604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3563980" y="4461084"/>
              <a:ext cx="288032" cy="216024"/>
            </a:xfrm>
            <a:prstGeom prst="triangle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313956" y="4574778"/>
              <a:ext cx="28803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6200000">
              <a:off x="3815377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4121411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4427445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4733479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5039513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PIO-4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9995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11292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31164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60561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16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61381" y="2183832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24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95042" y="4465687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clk_SD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B83A58-84CA-4E02-82FA-25670C7F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Filter type will be selectable by C code</a:t>
            </a:r>
          </a:p>
          <a:p>
            <a:pPr marL="109728" indent="0">
              <a:buNone/>
            </a:pPr>
            <a:endParaRPr lang="en-NZ" dirty="0"/>
          </a:p>
          <a:p>
            <a:r>
              <a:rPr lang="en-NZ" dirty="0"/>
              <a:t>Pipelined approach</a:t>
            </a:r>
          </a:p>
          <a:p>
            <a:pPr lvl="1"/>
            <a:r>
              <a:rPr lang="en-NZ" dirty="0"/>
              <a:t>Multiple filter components</a:t>
            </a:r>
          </a:p>
          <a:p>
            <a:pPr lvl="1"/>
            <a:r>
              <a:rPr lang="en-NZ" dirty="0"/>
              <a:t>Windows will be filtered concurrently as they are received by interface</a:t>
            </a:r>
          </a:p>
          <a:p>
            <a:endParaRPr lang="en-NZ" dirty="0"/>
          </a:p>
          <a:p>
            <a:r>
              <a:rPr lang="en-NZ" dirty="0"/>
              <a:t>Optimising packet creation</a:t>
            </a:r>
          </a:p>
          <a:p>
            <a:endParaRPr lang="en-NZ" dirty="0"/>
          </a:p>
          <a:p>
            <a:r>
              <a:rPr lang="en-NZ" dirty="0"/>
              <a:t>Implementing object detection</a:t>
            </a:r>
          </a:p>
          <a:p>
            <a:pPr lvl="1"/>
            <a:endParaRPr lang="en-NZ" dirty="0"/>
          </a:p>
          <a:p>
            <a:pPr marL="393192" lvl="1" indent="0">
              <a:buNone/>
            </a:pP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43042-959B-43C1-9BDC-92AF808F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844473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</TotalTime>
  <Words>160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Concourse</vt:lpstr>
      <vt:lpstr>Designing an Object Detection System Phase 2</vt:lpstr>
      <vt:lpstr>Implementation</vt:lpstr>
      <vt:lpstr>Simulation</vt:lpstr>
      <vt:lpstr>Performance Comparison</vt:lpstr>
      <vt:lpstr>Integration </vt:lpstr>
      <vt:lpstr>Interface</vt:lpstr>
      <vt:lpstr>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Object Detection System Phase 1</dc:title>
  <dc:creator>Sylvain</dc:creator>
  <cp:lastModifiedBy>Mark Yep</cp:lastModifiedBy>
  <cp:revision>20</cp:revision>
  <dcterms:created xsi:type="dcterms:W3CDTF">2018-05-08T22:25:14Z</dcterms:created>
  <dcterms:modified xsi:type="dcterms:W3CDTF">2018-05-09T08:31:48Z</dcterms:modified>
</cp:coreProperties>
</file>