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92" y="-3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6012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83749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1707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474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04619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4741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9880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98443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7389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7042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49977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E5F1-0637-4F8E-AC68-A1594D96B80A}" type="datetimeFigureOut">
              <a:rPr lang="en-NZ" smtClean="0"/>
              <a:pPr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1306-9795-43FA-A4EE-F23F745A68A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9679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E39E7DC-8BF7-4505-8099-D2834EB0D78C}"/>
              </a:ext>
            </a:extLst>
          </p:cNvPr>
          <p:cNvSpPr/>
          <p:nvPr/>
        </p:nvSpPr>
        <p:spPr>
          <a:xfrm>
            <a:off x="152400" y="175578"/>
            <a:ext cx="6553200" cy="95548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4099C7B-AE0B-425C-8A7A-ACAADEF7A878}"/>
              </a:ext>
            </a:extLst>
          </p:cNvPr>
          <p:cNvSpPr/>
          <p:nvPr/>
        </p:nvSpPr>
        <p:spPr>
          <a:xfrm>
            <a:off x="442913" y="6581775"/>
            <a:ext cx="5972175" cy="2876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DA5309A-C74D-495F-A990-B14AFA67575F}"/>
              </a:ext>
            </a:extLst>
          </p:cNvPr>
          <p:cNvSpPr txBox="1"/>
          <p:nvPr/>
        </p:nvSpPr>
        <p:spPr>
          <a:xfrm>
            <a:off x="442913" y="6599092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/>
              <a:t>Interface Block Diagram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117A3BF-C002-42A4-97A4-FA42EAD1B659}"/>
              </a:ext>
            </a:extLst>
          </p:cNvPr>
          <p:cNvSpPr txBox="1"/>
          <p:nvPr/>
        </p:nvSpPr>
        <p:spPr>
          <a:xfrm>
            <a:off x="253435" y="289878"/>
            <a:ext cx="332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/>
              <a:t>Hardware Filtering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8B3D08F-9401-492D-8F29-7BD55A79E587}"/>
              </a:ext>
            </a:extLst>
          </p:cNvPr>
          <p:cNvSpPr/>
          <p:nvPr/>
        </p:nvSpPr>
        <p:spPr>
          <a:xfrm>
            <a:off x="442912" y="935973"/>
            <a:ext cx="3002723" cy="53494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4A0254B-0478-4380-BBD6-E6C8D983A15F}"/>
              </a:ext>
            </a:extLst>
          </p:cNvPr>
          <p:cNvSpPr txBox="1"/>
          <p:nvPr/>
        </p:nvSpPr>
        <p:spPr>
          <a:xfrm>
            <a:off x="436181" y="943982"/>
            <a:ext cx="3023776" cy="527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/>
              <a:t>Memory Mapped Registers</a:t>
            </a:r>
          </a:p>
          <a:p>
            <a:endParaRPr lang="en-NZ" dirty="0"/>
          </a:p>
          <a:p>
            <a:r>
              <a:rPr lang="en-NZ" sz="1500" dirty="0" smtClean="0"/>
              <a:t>PIO_0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24-bit data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 smtClean="0"/>
              <a:t>Top 3 </a:t>
            </a:r>
            <a:r>
              <a:rPr lang="en-NZ" sz="1500" dirty="0"/>
              <a:t>pixels in 3x3 window</a:t>
            </a:r>
          </a:p>
          <a:p>
            <a:endParaRPr lang="en-NZ" sz="1500" dirty="0"/>
          </a:p>
          <a:p>
            <a:r>
              <a:rPr lang="en-NZ" sz="1500" dirty="0" smtClean="0"/>
              <a:t>PIO_1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24-bit data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 smtClean="0"/>
              <a:t>Middle 3 </a:t>
            </a:r>
            <a:r>
              <a:rPr lang="en-NZ" sz="1500" dirty="0"/>
              <a:t>pixels in 3x3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r>
              <a:rPr lang="en-NZ" sz="1500" dirty="0" smtClean="0"/>
              <a:t>PIO_2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24-bit data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 smtClean="0"/>
              <a:t>Bottom 3 </a:t>
            </a:r>
            <a:r>
              <a:rPr lang="en-NZ" sz="1500" dirty="0"/>
              <a:t>pixels in 3x3 window</a:t>
            </a:r>
          </a:p>
          <a:p>
            <a:endParaRPr lang="en-NZ" sz="1500" dirty="0"/>
          </a:p>
          <a:p>
            <a:r>
              <a:rPr lang="en-NZ" sz="1500" dirty="0" smtClean="0"/>
              <a:t>PIO_3 </a:t>
            </a:r>
            <a:r>
              <a:rPr lang="en-NZ" sz="1500" i="1" dirty="0"/>
              <a:t>(16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16-bit ID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Identifies 3x3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r>
              <a:rPr lang="en-NZ" sz="1500" dirty="0" smtClean="0"/>
              <a:t>PIO_4 </a:t>
            </a:r>
            <a:r>
              <a:rPr lang="en-NZ" sz="1500" i="1" dirty="0"/>
              <a:t>(24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First 16 bits is the ID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Next 8 bits is the computed pixel</a:t>
            </a:r>
          </a:p>
          <a:p>
            <a:endParaRPr lang="en-NZ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4D6DCE2E-A46F-4736-9759-13EEBFC1B1C9}"/>
              </a:ext>
            </a:extLst>
          </p:cNvPr>
          <p:cNvSpPr/>
          <p:nvPr/>
        </p:nvSpPr>
        <p:spPr>
          <a:xfrm>
            <a:off x="3794580" y="462123"/>
            <a:ext cx="2612775" cy="1333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30F5BF7-003D-4AC8-B7A7-8C6B17DEBFD6}"/>
              </a:ext>
            </a:extLst>
          </p:cNvPr>
          <p:cNvSpPr txBox="1"/>
          <p:nvPr/>
        </p:nvSpPr>
        <p:spPr>
          <a:xfrm>
            <a:off x="3853013" y="548353"/>
            <a:ext cx="1895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COMPSYS 701</a:t>
            </a:r>
          </a:p>
          <a:p>
            <a:r>
              <a:rPr lang="en-NZ" dirty="0"/>
              <a:t>Project Phase Two</a:t>
            </a:r>
          </a:p>
          <a:p>
            <a:endParaRPr lang="en-NZ" dirty="0"/>
          </a:p>
          <a:p>
            <a:r>
              <a:rPr lang="en-NZ" dirty="0"/>
              <a:t>Group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2597C520-F46C-4907-AC9E-F2A95D0CE791}"/>
              </a:ext>
            </a:extLst>
          </p:cNvPr>
          <p:cNvSpPr/>
          <p:nvPr/>
        </p:nvSpPr>
        <p:spPr>
          <a:xfrm>
            <a:off x="3794580" y="2078277"/>
            <a:ext cx="2612775" cy="4207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C453154-660E-418B-904C-5F7E234EA62B}"/>
              </a:ext>
            </a:extLst>
          </p:cNvPr>
          <p:cNvSpPr txBox="1"/>
          <p:nvPr/>
        </p:nvSpPr>
        <p:spPr>
          <a:xfrm>
            <a:off x="3809107" y="2108107"/>
            <a:ext cx="2598248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 dirty="0"/>
              <a:t>Operation</a:t>
            </a:r>
          </a:p>
          <a:p>
            <a:endParaRPr lang="en-NZ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Convert 3x3 window into three 24-bit binary numbers, each composed of three 8-bit chars concatenated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Write binary numbers </a:t>
            </a:r>
            <a:r>
              <a:rPr lang="en-NZ" sz="1500" dirty="0" smtClean="0"/>
              <a:t>to the </a:t>
            </a:r>
            <a:r>
              <a:rPr lang="en-NZ" sz="1500" dirty="0"/>
              <a:t>data registers and a unique ID </a:t>
            </a:r>
            <a:r>
              <a:rPr lang="en-NZ" sz="1500" dirty="0" smtClean="0"/>
              <a:t>to the ID register</a:t>
            </a:r>
            <a:endParaRPr lang="en-NZ" sz="1500" dirty="0"/>
          </a:p>
          <a:p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Wait for FPGA to write </a:t>
            </a:r>
            <a:r>
              <a:rPr lang="en-NZ" sz="1500" dirty="0" smtClean="0"/>
              <a:t>to the </a:t>
            </a:r>
            <a:r>
              <a:rPr lang="en-NZ" sz="1500" dirty="0"/>
              <a:t>receive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500" dirty="0"/>
              <a:t>Use ID to </a:t>
            </a:r>
            <a:r>
              <a:rPr lang="en-NZ" sz="1500" dirty="0" smtClean="0"/>
              <a:t>place the receive </a:t>
            </a:r>
            <a:r>
              <a:rPr lang="en-NZ" sz="1500" dirty="0"/>
              <a:t>char in the correct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500" dirty="0"/>
          </a:p>
          <a:p>
            <a:endParaRPr lang="en-NZ" dirty="0"/>
          </a:p>
        </p:txBody>
      </p:sp>
      <p:grpSp>
        <p:nvGrpSpPr>
          <p:cNvPr id="38" name="Group 37"/>
          <p:cNvGrpSpPr/>
          <p:nvPr/>
        </p:nvGrpSpPr>
        <p:grpSpPr>
          <a:xfrm>
            <a:off x="901890" y="6972300"/>
            <a:ext cx="5054220" cy="2326762"/>
            <a:chOff x="901890" y="6972300"/>
            <a:chExt cx="5054220" cy="23267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58B46799-3000-486C-8E2C-02A0C5DDD0DF}"/>
                </a:ext>
              </a:extLst>
            </p:cNvPr>
            <p:cNvSpPr/>
            <p:nvPr/>
          </p:nvSpPr>
          <p:spPr>
            <a:xfrm>
              <a:off x="901890" y="6972300"/>
              <a:ext cx="500362" cy="500362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ysClr val="windowText" lastClr="000000"/>
                  </a:solidFill>
                </a:rPr>
                <a:t>ARM 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A96A564B-8E83-4A74-9A81-5CC9913C654D}"/>
                </a:ext>
              </a:extLst>
            </p:cNvPr>
            <p:cNvSpPr/>
            <p:nvPr/>
          </p:nvSpPr>
          <p:spPr>
            <a:xfrm>
              <a:off x="1402308" y="7097391"/>
              <a:ext cx="4553802" cy="250181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ysClr val="windowText" lastClr="000000"/>
                  </a:solidFill>
                </a:rPr>
                <a:t>Avalon Bus AXI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1D1C511-A292-470C-98CB-D582D963D8C8}"/>
                </a:ext>
              </a:extLst>
            </p:cNvPr>
            <p:cNvSpPr/>
            <p:nvPr/>
          </p:nvSpPr>
          <p:spPr>
            <a:xfrm>
              <a:off x="2928902" y="7797975"/>
              <a:ext cx="1501087" cy="1501087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NZ" sz="900" dirty="0">
                  <a:solidFill>
                    <a:sysClr val="windowText" lastClr="000000"/>
                  </a:solidFill>
                </a:rPr>
                <a:t>filter_interface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970A6B7A-289B-465B-A64B-6EE6CD46743A}"/>
                </a:ext>
              </a:extLst>
            </p:cNvPr>
            <p:cNvSpPr/>
            <p:nvPr/>
          </p:nvSpPr>
          <p:spPr>
            <a:xfrm>
              <a:off x="3304174" y="8173247"/>
              <a:ext cx="750543" cy="750543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900" dirty="0">
                  <a:solidFill>
                    <a:sysClr val="windowText" lastClr="000000"/>
                  </a:solidFill>
                </a:rPr>
                <a:t>Convolution Filter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A1AEC7D8-6FC3-40B3-AEB1-F0ED43028CA3}"/>
                </a:ext>
              </a:extLst>
            </p:cNvPr>
            <p:cNvCxnSpPr/>
            <p:nvPr/>
          </p:nvCxnSpPr>
          <p:spPr>
            <a:xfrm>
              <a:off x="3687453" y="7347586"/>
              <a:ext cx="236" cy="4504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F4D7AF7F-D19C-4D71-A647-DD2DBFFA7C61}"/>
                </a:ext>
              </a:extLst>
            </p:cNvPr>
            <p:cNvCxnSpPr/>
            <p:nvPr/>
          </p:nvCxnSpPr>
          <p:spPr>
            <a:xfrm>
              <a:off x="3904371" y="7347586"/>
              <a:ext cx="236" cy="4504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32560E45-5031-42A7-8952-3E816749B3B2}"/>
                </a:ext>
              </a:extLst>
            </p:cNvPr>
            <p:cNvCxnSpPr/>
            <p:nvPr/>
          </p:nvCxnSpPr>
          <p:spPr>
            <a:xfrm>
              <a:off x="4121287" y="7347586"/>
              <a:ext cx="236" cy="450404"/>
            </a:xfrm>
            <a:prstGeom prst="straightConnector1">
              <a:avLst/>
            </a:prstGeom>
            <a:ln w="1270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4AFD4B02-CC6B-4665-9617-FDA990F9CE41}"/>
                </a:ext>
              </a:extLst>
            </p:cNvPr>
            <p:cNvCxnSpPr/>
            <p:nvPr/>
          </p:nvCxnSpPr>
          <p:spPr>
            <a:xfrm>
              <a:off x="3470535" y="7347586"/>
              <a:ext cx="236" cy="4504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ECAFA849-1183-4839-A8AB-D1BCBA99A519}"/>
                </a:ext>
              </a:extLst>
            </p:cNvPr>
            <p:cNvCxnSpPr/>
            <p:nvPr/>
          </p:nvCxnSpPr>
          <p:spPr>
            <a:xfrm>
              <a:off x="3253617" y="7347586"/>
              <a:ext cx="236" cy="4504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Isosceles Triangle 14">
              <a:extLst>
                <a:ext uri="{FF2B5EF4-FFF2-40B4-BE49-F238E27FC236}">
                  <a16:creationId xmlns="" xmlns:a16="http://schemas.microsoft.com/office/drawing/2014/main" id="{F59F7412-454D-4DB9-B214-72F987171BAC}"/>
                </a:ext>
              </a:extLst>
            </p:cNvPr>
            <p:cNvSpPr/>
            <p:nvPr/>
          </p:nvSpPr>
          <p:spPr>
            <a:xfrm rot="5400000">
              <a:off x="2903625" y="9065679"/>
              <a:ext cx="200167" cy="150125"/>
            </a:xfrm>
            <a:prstGeom prst="triangle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281D3167-3E0F-4CA2-AA49-61E53CAFBFB0}"/>
                </a:ext>
              </a:extLst>
            </p:cNvPr>
            <p:cNvCxnSpPr/>
            <p:nvPr/>
          </p:nvCxnSpPr>
          <p:spPr>
            <a:xfrm>
              <a:off x="2729872" y="9144691"/>
              <a:ext cx="20016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9B04034-84B1-4FBC-8CA4-313BCDD62305}"/>
                </a:ext>
              </a:extLst>
            </p:cNvPr>
            <p:cNvSpPr txBox="1"/>
            <p:nvPr/>
          </p:nvSpPr>
          <p:spPr>
            <a:xfrm rot="16200000">
              <a:off x="3019357" y="7844046"/>
              <a:ext cx="465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900" dirty="0" smtClean="0"/>
                <a:t>PIO_0</a:t>
              </a:r>
              <a:endParaRPr lang="en-NZ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986E28C-C7A8-4814-AB83-000F65F163F4}"/>
                </a:ext>
              </a:extLst>
            </p:cNvPr>
            <p:cNvSpPr txBox="1"/>
            <p:nvPr/>
          </p:nvSpPr>
          <p:spPr>
            <a:xfrm rot="16200000">
              <a:off x="3235021" y="7844046"/>
              <a:ext cx="465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900" dirty="0" smtClean="0"/>
                <a:t>PIO_1</a:t>
              </a:r>
              <a:endParaRPr lang="en-NZ" sz="9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361F70E2-614E-4FE9-9396-E45C43954CB4}"/>
                </a:ext>
              </a:extLst>
            </p:cNvPr>
            <p:cNvSpPr txBox="1"/>
            <p:nvPr/>
          </p:nvSpPr>
          <p:spPr>
            <a:xfrm rot="16200000">
              <a:off x="3450685" y="7844046"/>
              <a:ext cx="465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900" dirty="0" smtClean="0"/>
                <a:t>PIO_2</a:t>
              </a:r>
              <a:endParaRPr lang="en-NZ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2A32D07-C9C7-430E-BA03-8AE4B56C9EC7}"/>
                </a:ext>
              </a:extLst>
            </p:cNvPr>
            <p:cNvSpPr txBox="1"/>
            <p:nvPr/>
          </p:nvSpPr>
          <p:spPr>
            <a:xfrm rot="16200000">
              <a:off x="3666349" y="7844046"/>
              <a:ext cx="465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900" dirty="0" smtClean="0"/>
                <a:t>PIO_3</a:t>
              </a:r>
              <a:endParaRPr lang="en-NZ" sz="9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8E8071D-767E-42E5-BFE9-CEDC43FD7EA6}"/>
                </a:ext>
              </a:extLst>
            </p:cNvPr>
            <p:cNvSpPr txBox="1"/>
            <p:nvPr/>
          </p:nvSpPr>
          <p:spPr>
            <a:xfrm rot="16200000">
              <a:off x="3882012" y="7844046"/>
              <a:ext cx="465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900" dirty="0" smtClean="0"/>
                <a:t>PIO_4</a:t>
              </a:r>
              <a:endParaRPr lang="en-NZ" sz="9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A09CE70-2EA4-478B-9D45-B94DD330B64C}"/>
                </a:ext>
              </a:extLst>
            </p:cNvPr>
            <p:cNvSpPr txBox="1"/>
            <p:nvPr/>
          </p:nvSpPr>
          <p:spPr>
            <a:xfrm>
              <a:off x="3237216" y="7442434"/>
              <a:ext cx="241961" cy="17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165E5A2-91CC-4FEC-8D28-33EA50F74498}"/>
                </a:ext>
              </a:extLst>
            </p:cNvPr>
            <p:cNvSpPr txBox="1"/>
            <p:nvPr/>
          </p:nvSpPr>
          <p:spPr>
            <a:xfrm>
              <a:off x="3454940" y="7442434"/>
              <a:ext cx="241961" cy="17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D94F884-DE75-4680-BF2D-0BEB3C78E075}"/>
                </a:ext>
              </a:extLst>
            </p:cNvPr>
            <p:cNvSpPr txBox="1"/>
            <p:nvPr/>
          </p:nvSpPr>
          <p:spPr>
            <a:xfrm>
              <a:off x="3672664" y="7442434"/>
              <a:ext cx="241961" cy="17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16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31775D0-803C-427F-A837-280D2D891B94}"/>
                </a:ext>
              </a:extLst>
            </p:cNvPr>
            <p:cNvSpPr txBox="1"/>
            <p:nvPr/>
          </p:nvSpPr>
          <p:spPr>
            <a:xfrm>
              <a:off x="3890389" y="7442434"/>
              <a:ext cx="241961" cy="17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182744A-561C-40C9-AE2E-7143D573AD7C}"/>
                </a:ext>
              </a:extLst>
            </p:cNvPr>
            <p:cNvSpPr txBox="1"/>
            <p:nvPr/>
          </p:nvSpPr>
          <p:spPr>
            <a:xfrm>
              <a:off x="2219195" y="9040658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Clk_50</a:t>
              </a:r>
              <a:endParaRPr lang="en-NZ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A09CE70-2EA4-478B-9D45-B94DD330B64C}"/>
                </a:ext>
              </a:extLst>
            </p:cNvPr>
            <p:cNvSpPr txBox="1"/>
            <p:nvPr/>
          </p:nvSpPr>
          <p:spPr>
            <a:xfrm>
              <a:off x="3019492" y="7442434"/>
              <a:ext cx="241961" cy="17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4176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160</Words>
  <Application>Microsoft Office PowerPoint</Application>
  <PresentationFormat>A4 Paper (210x297 mm)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Yep</dc:creator>
  <cp:lastModifiedBy>Sylvain</cp:lastModifiedBy>
  <cp:revision>9</cp:revision>
  <dcterms:created xsi:type="dcterms:W3CDTF">2018-05-09T08:34:17Z</dcterms:created>
  <dcterms:modified xsi:type="dcterms:W3CDTF">2018-05-09T22:45:33Z</dcterms:modified>
</cp:coreProperties>
</file>