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ylvain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9T14:24:18.697" idx="2">
    <p:pos x="4728" y="173"/>
    <p:text>Need a fancy title for this one as well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4-19T14:23:38.268" idx="1">
    <p:pos x="5503" y="335"/>
    <p:text>Maybe not the best slide title.</p:text>
  </p:cm>
  <p:cm authorId="0" dt="2018-04-19T14:25:59.128" idx="3">
    <p:pos x="3167" y="2513"/>
    <p:text>Any other diagrams needed? Such as control unit diagrams? Not sure therefore putting a note for it.</p:tex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71BCB6-6998-44A0-A399-0C960E52A424}" type="datetimeFigureOut">
              <a:rPr lang="en-NZ" smtClean="0"/>
              <a:pPr/>
              <a:t>19/04/2018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363C6AC-C3FC-43CA-88A8-777AF38E4C2C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 Designing an Object Detection System on </a:t>
            </a:r>
            <a:r>
              <a:rPr lang="en-NZ" dirty="0" smtClean="0"/>
              <a:t>Chip</a:t>
            </a:r>
            <a:br>
              <a:rPr lang="en-NZ" dirty="0" smtClean="0"/>
            </a:br>
            <a:r>
              <a:rPr lang="en-NZ" sz="4400" dirty="0" smtClean="0"/>
              <a:t>Phase 1</a:t>
            </a:r>
            <a:r>
              <a:rPr lang="en-NZ" dirty="0" smtClean="0"/>
              <a:t>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Group 4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Key Setup Module</a:t>
            </a:r>
          </a:p>
          <a:p>
            <a:pPr lvl="1"/>
            <a:r>
              <a:rPr lang="en-NZ" dirty="0" smtClean="0"/>
              <a:t>Computes initial internal state</a:t>
            </a:r>
          </a:p>
          <a:p>
            <a:r>
              <a:rPr lang="en-NZ" dirty="0" smtClean="0"/>
              <a:t>Cipher Module</a:t>
            </a:r>
          </a:p>
          <a:p>
            <a:pPr lvl="1"/>
            <a:r>
              <a:rPr lang="en-NZ" dirty="0" smtClean="0"/>
              <a:t>Generates </a:t>
            </a:r>
            <a:r>
              <a:rPr lang="en-NZ" dirty="0"/>
              <a:t>cipher </a:t>
            </a:r>
            <a:r>
              <a:rPr lang="en-NZ" dirty="0" smtClean="0"/>
              <a:t>stream</a:t>
            </a:r>
          </a:p>
          <a:p>
            <a:pPr lvl="1"/>
            <a:endParaRPr lang="en-NZ" dirty="0"/>
          </a:p>
          <a:p>
            <a:r>
              <a:rPr lang="en-NZ" dirty="0" smtClean="0"/>
              <a:t>Trivium Module</a:t>
            </a:r>
          </a:p>
          <a:p>
            <a:pPr lvl="1"/>
            <a:r>
              <a:rPr lang="en-NZ" dirty="0" smtClean="0"/>
              <a:t>Overall module</a:t>
            </a:r>
          </a:p>
          <a:p>
            <a:pPr lvl="1"/>
            <a:r>
              <a:rPr lang="en-NZ" dirty="0" smtClean="0"/>
              <a:t>Output stream = input stream XOR cipher stream</a:t>
            </a:r>
          </a:p>
          <a:p>
            <a:pPr marL="393192" lvl="1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Implementation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368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rivium-s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2684" y="1227373"/>
            <a:ext cx="8478632" cy="42484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Simulation Results</a:t>
            </a:r>
            <a:endParaRPr lang="en-NZ" dirty="0"/>
          </a:p>
        </p:txBody>
      </p:sp>
      <p:pic>
        <p:nvPicPr>
          <p:cNvPr id="7" name="Picture 6" descr="trivium-softwa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1679" y="4919579"/>
            <a:ext cx="4320480" cy="1677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u="sng" dirty="0" err="1" smtClean="0"/>
              <a:t>Sak</a:t>
            </a:r>
            <a:r>
              <a:rPr lang="en-NZ" b="1" u="sng" dirty="0" smtClean="0"/>
              <a:t>, I hope you got our </a:t>
            </a:r>
            <a:r>
              <a:rPr lang="en-NZ" b="1" u="sng" dirty="0" err="1" smtClean="0"/>
              <a:t>bak</a:t>
            </a:r>
            <a:endParaRPr lang="en-NZ" b="1" u="sng" dirty="0" smtClean="0"/>
          </a:p>
          <a:p>
            <a:endParaRPr lang="en-NZ" dirty="0" smtClean="0"/>
          </a:p>
          <a:p>
            <a:pPr lvl="0"/>
            <a:endParaRPr lang="en-NZ" i="1" dirty="0" smtClean="0"/>
          </a:p>
          <a:p>
            <a:pPr lvl="0"/>
            <a:r>
              <a:rPr lang="en-NZ" i="1" dirty="0" smtClean="0"/>
              <a:t>Performance comparison (with or without the communication overhead, this could include theoretical calculations based on operating frequency and required number of cycles)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Performance </a:t>
            </a:r>
            <a:r>
              <a:rPr lang="en-NZ" dirty="0" smtClean="0"/>
              <a:t>Comparison </a:t>
            </a:r>
            <a:endParaRPr lang="en-N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/>
              <a:t>I</a:t>
            </a:r>
            <a:r>
              <a:rPr lang="en-NZ" dirty="0" smtClean="0"/>
              <a:t>ntegration </a:t>
            </a:r>
            <a:r>
              <a:rPr lang="en-NZ" dirty="0" smtClean="0"/>
              <a:t>with the ARM core</a:t>
            </a:r>
            <a:endParaRPr lang="en-N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NZ" dirty="0" smtClean="0"/>
          </a:p>
          <a:p>
            <a:pPr lvl="0"/>
            <a:r>
              <a:rPr lang="en-NZ" sz="2300" dirty="0" smtClean="0"/>
              <a:t>HPS Bridge which maps ARM memory to Cyclone V PIO</a:t>
            </a:r>
          </a:p>
          <a:p>
            <a:pPr lvl="0"/>
            <a:r>
              <a:rPr lang="en-NZ" sz="2300" dirty="0" smtClean="0"/>
              <a:t>Allows us to write to FPGA registers from C code on Linux system</a:t>
            </a:r>
          </a:p>
          <a:p>
            <a:pPr lvl="0"/>
            <a:endParaRPr lang="en-NZ" sz="2300" dirty="0"/>
          </a:p>
          <a:p>
            <a:pPr lvl="0"/>
            <a:r>
              <a:rPr lang="en-NZ" sz="2300" dirty="0" smtClean="0"/>
              <a:t>20 bit data bus, 4 bit control signals</a:t>
            </a:r>
          </a:p>
          <a:p>
            <a:pPr lvl="0"/>
            <a:r>
              <a:rPr lang="en-NZ" sz="2300" dirty="0" smtClean="0"/>
              <a:t>FPGA output can be mapped back to ARM </a:t>
            </a:r>
          </a:p>
          <a:p>
            <a:pPr lvl="0"/>
            <a:endParaRPr lang="en-NZ" i="1" dirty="0"/>
          </a:p>
          <a:p>
            <a:pPr lvl="0"/>
            <a:endParaRPr lang="en-NZ" i="1" dirty="0" smtClean="0"/>
          </a:p>
          <a:p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pat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4608512" cy="41059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NZ" dirty="0" smtClean="0"/>
              <a:t>HPS Interface and Signals</a:t>
            </a:r>
            <a:endParaRPr lang="en-NZ" dirty="0"/>
          </a:p>
        </p:txBody>
      </p:sp>
      <p:pic>
        <p:nvPicPr>
          <p:cNvPr id="5" name="Picture 4" descr="ControlBitInstruc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1833" y="2474970"/>
            <a:ext cx="3240360" cy="34672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169</TotalTime>
  <Words>113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  Designing an Object Detection System on Chip Phase 1 </vt:lpstr>
      <vt:lpstr>Implementation</vt:lpstr>
      <vt:lpstr>Simulation Results</vt:lpstr>
      <vt:lpstr>Performance Comparison </vt:lpstr>
      <vt:lpstr>Integration with the ARM core</vt:lpstr>
      <vt:lpstr>HPS Interface and Signals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Sylvain</dc:creator>
  <cp:lastModifiedBy>Mark Yep</cp:lastModifiedBy>
  <cp:revision>20</cp:revision>
  <dcterms:created xsi:type="dcterms:W3CDTF">2018-04-18T23:44:25Z</dcterms:created>
  <dcterms:modified xsi:type="dcterms:W3CDTF">2018-04-19T02:44:18Z</dcterms:modified>
</cp:coreProperties>
</file>