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8" r:id="rId4"/>
    <p:sldId id="262" r:id="rId5"/>
    <p:sldId id="271" r:id="rId6"/>
    <p:sldId id="263" r:id="rId7"/>
    <p:sldId id="270" r:id="rId8"/>
    <p:sldId id="264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5BCD19-D0A1-46D9-B99E-FC015B7B3E4E}" type="datetimeFigureOut">
              <a:rPr lang="en-US" smtClean="0"/>
              <a:pPr/>
              <a:t>6/1/2018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6D8356-3D7E-41EF-8A7A-A47B98CBB0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Designing an Object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Hardware filter daisy </a:t>
            </a:r>
            <a:r>
              <a:rPr lang="en-NZ" dirty="0" smtClean="0"/>
              <a:t>chaining</a:t>
            </a:r>
          </a:p>
          <a:p>
            <a:endParaRPr lang="en-NZ" dirty="0" smtClean="0"/>
          </a:p>
          <a:p>
            <a:r>
              <a:rPr lang="en-NZ" dirty="0" smtClean="0"/>
              <a:t>Multithreaded dual-core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24 bit colour</a:t>
            </a:r>
          </a:p>
          <a:p>
            <a:endParaRPr lang="en-NZ" dirty="0" smtClean="0"/>
          </a:p>
          <a:p>
            <a:r>
              <a:rPr lang="en-NZ" dirty="0" smtClean="0"/>
              <a:t>Luminance</a:t>
            </a:r>
            <a:endParaRPr lang="en-NZ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cessSt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2" y="2058303"/>
            <a:ext cx="8985337" cy="274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</a:t>
            </a:r>
            <a:r>
              <a:rPr lang="en-NZ" dirty="0" err="1" smtClean="0"/>
              <a:t>Trivium</a:t>
            </a:r>
            <a:r>
              <a:rPr lang="en-NZ" dirty="0" smtClean="0"/>
              <a:t>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Shape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917" y="4338033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Hardware Filtering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917" y="5305861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67" y="2601213"/>
            <a:ext cx="4919066" cy="22858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431303" y="141763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807s -&gt; 465s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ter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63" y="1507072"/>
            <a:ext cx="7345073" cy="4474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Hardware Pipelining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1530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dirty="0" smtClean="0"/>
              <a:t>465s </a:t>
            </a:r>
            <a:r>
              <a:rPr lang="en-NZ" sz="2400" dirty="0" smtClean="0"/>
              <a:t>-&gt; 150s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ID Tag – 8 bits</a:t>
            </a:r>
          </a:p>
          <a:p>
            <a:endParaRPr lang="en-NZ" dirty="0" smtClean="0"/>
          </a:p>
          <a:p>
            <a:r>
              <a:rPr lang="en-NZ" dirty="0" smtClean="0"/>
              <a:t>First 3 bits identify filter type</a:t>
            </a:r>
          </a:p>
          <a:p>
            <a:endParaRPr lang="en-NZ" dirty="0" smtClean="0"/>
          </a:p>
          <a:p>
            <a:r>
              <a:rPr lang="en-NZ" dirty="0" smtClean="0"/>
              <a:t>Last 5 bits is the number of the packet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 Tags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1404" y="477418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071538" y="4774180"/>
            <a:ext cx="7000924" cy="1226588"/>
            <a:chOff x="285720" y="4572008"/>
            <a:chExt cx="7000924" cy="1226588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457200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/>
                <a:t>ID Tag</a:t>
              </a:r>
              <a:endParaRPr lang="en-GB" b="1" dirty="0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2035951" y="4179099"/>
              <a:ext cx="357190" cy="200026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5107785" y="3178967"/>
              <a:ext cx="357190" cy="400052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71604" y="542926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Filter type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124" y="542926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Packet number</a:t>
              </a:r>
              <a:endParaRPr lang="en-GB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3792" y="142852"/>
          <a:ext cx="37058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2930"/>
                <a:gridCol w="1852930"/>
              </a:tblGrid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r>
                        <a:rPr lang="en-NZ" baseline="0" dirty="0" smtClean="0"/>
                        <a:t> type bits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Edge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Gaussian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Identity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Median 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Sobel </a:t>
                      </a:r>
                      <a:r>
                        <a:rPr lang="en-NZ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</a:tr>
              <a:tr h="32940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101-111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Reserved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for C++</a:t>
            </a:r>
          </a:p>
          <a:p>
            <a:endParaRPr lang="en-GB" dirty="0" smtClean="0"/>
          </a:p>
          <a:p>
            <a:r>
              <a:rPr lang="en-GB" dirty="0" smtClean="0"/>
              <a:t>Modified software to compile using </a:t>
            </a:r>
            <a:r>
              <a:rPr lang="en-GB" dirty="0" smtClean="0"/>
              <a:t>g++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Shape detection</a:t>
            </a:r>
          </a:p>
          <a:p>
            <a:endParaRPr lang="en-GB" dirty="0"/>
          </a:p>
          <a:p>
            <a:r>
              <a:rPr lang="en-GB" dirty="0" smtClean="0"/>
              <a:t>Detects edges, determines if edges define a shape, determines what shape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Detection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OpenCV</a:t>
            </a:r>
            <a:r>
              <a:rPr lang="en-GB" dirty="0" smtClean="0"/>
              <a:t> libraries contain filtering functions</a:t>
            </a:r>
          </a:p>
          <a:p>
            <a:endParaRPr lang="en-GB" dirty="0"/>
          </a:p>
          <a:p>
            <a:r>
              <a:rPr lang="en-GB" dirty="0" smtClean="0"/>
              <a:t>These functions are far faster than our hardware implementations 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Sobel filtering twice in a row gives a blank </a:t>
            </a:r>
            <a:r>
              <a:rPr lang="en-GB" dirty="0" smtClean="0"/>
              <a:t>image</a:t>
            </a:r>
          </a:p>
          <a:p>
            <a:endParaRPr lang="en-GB" dirty="0" smtClean="0"/>
          </a:p>
          <a:p>
            <a:r>
              <a:rPr lang="en-GB" dirty="0" smtClean="0"/>
              <a:t>150s -&gt; </a:t>
            </a:r>
            <a:r>
              <a:rPr lang="en-GB" dirty="0" smtClean="0"/>
              <a:t>0.13s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OpenCV</a:t>
            </a:r>
            <a:r>
              <a:rPr lang="en-NZ" dirty="0" smtClean="0"/>
              <a:t> Filtering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dirty="0" smtClean="0"/>
              <a:t>Array was being accessed using a column-major logic</a:t>
            </a:r>
          </a:p>
          <a:p>
            <a:endParaRPr lang="en-NZ" dirty="0" smtClean="0"/>
          </a:p>
          <a:p>
            <a:r>
              <a:rPr lang="en-NZ" dirty="0" smtClean="0"/>
              <a:t>Caused a lot of cache misses since C uses row-major logic</a:t>
            </a:r>
          </a:p>
          <a:p>
            <a:endParaRPr lang="en-NZ" dirty="0" smtClean="0"/>
          </a:p>
          <a:p>
            <a:r>
              <a:rPr lang="en-NZ" dirty="0" smtClean="0"/>
              <a:t>Observed a time improvement of 13.82% afterwards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VGA Cache Access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Filtering Stage</a:t>
            </a:r>
          </a:p>
          <a:p>
            <a:pPr lvl="1"/>
            <a:r>
              <a:rPr lang="en-NZ" dirty="0" smtClean="0"/>
              <a:t>807s -&gt; 465s -&gt; 150s -&gt; 0.13s</a:t>
            </a:r>
          </a:p>
          <a:p>
            <a:pPr marL="109728" indent="0">
              <a:buNone/>
            </a:pPr>
            <a:endParaRPr lang="en-NZ" dirty="0" smtClean="0"/>
          </a:p>
          <a:p>
            <a:r>
              <a:rPr lang="en-NZ" dirty="0" smtClean="0"/>
              <a:t>VGA Output Stage</a:t>
            </a:r>
          </a:p>
          <a:p>
            <a:pPr lvl="1"/>
            <a:r>
              <a:rPr lang="en-NZ" dirty="0" smtClean="0"/>
              <a:t>100s -&gt; 87s</a:t>
            </a:r>
          </a:p>
          <a:p>
            <a:endParaRPr lang="en-NZ" dirty="0"/>
          </a:p>
          <a:p>
            <a:r>
              <a:rPr lang="en-NZ" dirty="0" smtClean="0"/>
              <a:t>Total Run Time</a:t>
            </a:r>
          </a:p>
          <a:p>
            <a:pPr lvl="1"/>
            <a:r>
              <a:rPr lang="en-NZ" dirty="0" smtClean="0"/>
              <a:t>904s (1 FPS) -&gt; 48s (19 FPS)</a:t>
            </a:r>
          </a:p>
          <a:p>
            <a:pPr marL="109728" indent="0">
              <a:buNone/>
            </a:pPr>
            <a:endParaRPr lang="en-NZ" dirty="0"/>
          </a:p>
          <a:p>
            <a:r>
              <a:rPr lang="en-NZ" dirty="0" smtClean="0"/>
              <a:t>All measurements via </a:t>
            </a:r>
            <a:r>
              <a:rPr lang="en-NZ" dirty="0" err="1" smtClean="0"/>
              <a:t>gprof</a:t>
            </a:r>
            <a:endParaRPr lang="en-NZ" dirty="0"/>
          </a:p>
          <a:p>
            <a:pPr marL="393192" lvl="1" indent="0">
              <a:buNone/>
            </a:pP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Improvements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221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Designing an Object Detection System</vt:lpstr>
      <vt:lpstr>Introduction</vt:lpstr>
      <vt:lpstr>Filtering</vt:lpstr>
      <vt:lpstr>Hardware Pipelining</vt:lpstr>
      <vt:lpstr>ID Tags</vt:lpstr>
      <vt:lpstr>Object Detection</vt:lpstr>
      <vt:lpstr>OpenCV Filtering</vt:lpstr>
      <vt:lpstr>VGA Cache Access</vt:lpstr>
      <vt:lpstr>Performance Improvements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Object Detection System</dc:title>
  <dc:creator>Sylvain</dc:creator>
  <cp:lastModifiedBy>Sylvain</cp:lastModifiedBy>
  <cp:revision>37</cp:revision>
  <dcterms:created xsi:type="dcterms:W3CDTF">2018-05-30T23:24:25Z</dcterms:created>
  <dcterms:modified xsi:type="dcterms:W3CDTF">2018-05-31T21:48:32Z</dcterms:modified>
</cp:coreProperties>
</file>