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5B6FE0E-E995-460A-817B-0AD9FDC1D6FC}" type="datetimeFigureOut">
              <a:rPr lang="en-NZ" smtClean="0"/>
              <a:t>9/05/2018</a:t>
            </a:fld>
            <a:endParaRPr lang="en-N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4A224D7-A1DF-4177-BF39-2D791CA88609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Designing an Object Detection System</a:t>
            </a:r>
            <a:br>
              <a:rPr lang="en-NZ" dirty="0" smtClean="0"/>
            </a:br>
            <a:r>
              <a:rPr lang="en-NZ" sz="4400" dirty="0" smtClean="0"/>
              <a:t>Phase 1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492896" y="1844824"/>
            <a:ext cx="7772400" cy="1199704"/>
          </a:xfrm>
        </p:spPr>
        <p:txBody>
          <a:bodyPr/>
          <a:lstStyle/>
          <a:p>
            <a:r>
              <a:rPr lang="en-NZ" dirty="0" smtClean="0"/>
              <a:t>Group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*where are we at currently?*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Implementation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Simulation Results</a:t>
            </a:r>
            <a:endParaRPr lang="en-NZ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13" y="1417638"/>
            <a:ext cx="8229600" cy="79776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16" y="2560638"/>
            <a:ext cx="8875393" cy="11480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4053932"/>
            <a:ext cx="9000000" cy="8306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*insert performance comparison here*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Performance Comparison</a:t>
            </a: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r>
              <a:rPr lang="en-NZ" dirty="0" smtClean="0"/>
              <a:t>Windowing functionality remains the responsibility of the ARM core</a:t>
            </a:r>
          </a:p>
          <a:p>
            <a:endParaRPr lang="en-NZ" dirty="0" smtClean="0"/>
          </a:p>
          <a:p>
            <a:r>
              <a:rPr lang="en-NZ" dirty="0" smtClean="0"/>
              <a:t>Series of 3x3 pixels sent to FPGA</a:t>
            </a:r>
          </a:p>
          <a:p>
            <a:pPr lvl="1"/>
            <a:r>
              <a:rPr lang="en-NZ" dirty="0" smtClean="0"/>
              <a:t>FPGA responds with a single pixel value</a:t>
            </a:r>
          </a:p>
          <a:p>
            <a:endParaRPr lang="en-NZ" dirty="0" smtClean="0"/>
          </a:p>
          <a:p>
            <a:r>
              <a:rPr lang="en-NZ" dirty="0" smtClean="0"/>
              <a:t>16-bit ID tags used to identify messages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Hardware/Software Integration </a:t>
            </a:r>
            <a:endParaRPr lang="en-N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44793" y="5196944"/>
          <a:ext cx="2177415" cy="132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805"/>
                <a:gridCol w="725805"/>
                <a:gridCol w="725805"/>
              </a:tblGrid>
              <a:tr h="442800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8 bits</a:t>
                      </a:r>
                      <a:endParaRPr lang="en-NZ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 smtClean="0"/>
                        <a:t>8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 smtClean="0"/>
                        <a:t>8 bits</a:t>
                      </a:r>
                    </a:p>
                  </a:txBody>
                  <a:tcPr anchor="ctr"/>
                </a:tc>
              </a:tr>
              <a:tr h="442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 smtClean="0"/>
                        <a:t>8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 smtClean="0"/>
                        <a:t>8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 smtClean="0"/>
                        <a:t>8 bits</a:t>
                      </a:r>
                    </a:p>
                  </a:txBody>
                  <a:tcPr anchor="ctr"/>
                </a:tc>
              </a:tr>
              <a:tr h="442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 smtClean="0"/>
                        <a:t>8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 smtClean="0"/>
                        <a:t>8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 smtClean="0"/>
                        <a:t>8 bits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Hardware Processing System</a:t>
            </a:r>
            <a:endParaRPr lang="en-NZ" dirty="0"/>
          </a:p>
        </p:txBody>
      </p:sp>
      <p:grpSp>
        <p:nvGrpSpPr>
          <p:cNvPr id="13" name="Group 12"/>
          <p:cNvGrpSpPr/>
          <p:nvPr/>
        </p:nvGrpSpPr>
        <p:grpSpPr>
          <a:xfrm>
            <a:off x="4609912" y="5225529"/>
            <a:ext cx="4281679" cy="360040"/>
            <a:chOff x="1033264" y="1509723"/>
            <a:chExt cx="4281679" cy="360040"/>
          </a:xfrm>
        </p:grpSpPr>
        <p:sp>
          <p:nvSpPr>
            <p:cNvPr id="5" name="Rectangle 4"/>
            <p:cNvSpPr/>
            <p:nvPr/>
          </p:nvSpPr>
          <p:spPr>
            <a:xfrm>
              <a:off x="1033264" y="1509723"/>
              <a:ext cx="2004438" cy="3600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9" name="Straight Arrow Connector 8"/>
            <p:cNvCxnSpPr>
              <a:stCxn id="5" idx="3"/>
              <a:endCxn id="11" idx="1"/>
            </p:cNvCxnSpPr>
            <p:nvPr/>
          </p:nvCxnSpPr>
          <p:spPr>
            <a:xfrm flipV="1">
              <a:off x="3037702" y="1687290"/>
              <a:ext cx="382170" cy="245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19872" y="1533401"/>
              <a:ext cx="1895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400" dirty="0" smtClean="0"/>
                <a:t>All loaded on PIO-0</a:t>
              </a:r>
              <a:endParaRPr lang="en-NZ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09911" y="5677012"/>
            <a:ext cx="4282569" cy="360040"/>
            <a:chOff x="1032374" y="1509723"/>
            <a:chExt cx="4282569" cy="360040"/>
          </a:xfrm>
        </p:grpSpPr>
        <p:sp>
          <p:nvSpPr>
            <p:cNvPr id="15" name="Rectangle 14"/>
            <p:cNvSpPr/>
            <p:nvPr/>
          </p:nvSpPr>
          <p:spPr>
            <a:xfrm>
              <a:off x="1032374" y="1509723"/>
              <a:ext cx="2005327" cy="3600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6" name="Straight Arrow Connector 15"/>
            <p:cNvCxnSpPr>
              <a:stCxn id="15" idx="3"/>
              <a:endCxn id="17" idx="1"/>
            </p:cNvCxnSpPr>
            <p:nvPr/>
          </p:nvCxnSpPr>
          <p:spPr>
            <a:xfrm flipV="1">
              <a:off x="3037701" y="1687600"/>
              <a:ext cx="382171" cy="214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419872" y="1533711"/>
              <a:ext cx="1895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400" dirty="0" smtClean="0"/>
                <a:t>All loaded on PIO-1</a:t>
              </a:r>
              <a:endParaRPr lang="en-NZ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09912" y="6121898"/>
            <a:ext cx="4281679" cy="360040"/>
            <a:chOff x="1033264" y="1509723"/>
            <a:chExt cx="4281679" cy="360040"/>
          </a:xfrm>
        </p:grpSpPr>
        <p:sp>
          <p:nvSpPr>
            <p:cNvPr id="19" name="Rectangle 18"/>
            <p:cNvSpPr/>
            <p:nvPr/>
          </p:nvSpPr>
          <p:spPr>
            <a:xfrm>
              <a:off x="1033264" y="1509723"/>
              <a:ext cx="2004438" cy="3600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20" name="Straight Arrow Connector 19"/>
            <p:cNvCxnSpPr>
              <a:stCxn id="19" idx="3"/>
              <a:endCxn id="21" idx="1"/>
            </p:cNvCxnSpPr>
            <p:nvPr/>
          </p:nvCxnSpPr>
          <p:spPr>
            <a:xfrm>
              <a:off x="3037702" y="1689743"/>
              <a:ext cx="382170" cy="11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19872" y="1537040"/>
              <a:ext cx="1895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400" dirty="0" smtClean="0"/>
                <a:t>All loaded on PIO-2</a:t>
              </a:r>
              <a:endParaRPr lang="en-NZ" sz="1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83568" y="1448800"/>
            <a:ext cx="7272808" cy="3348112"/>
            <a:chOff x="683568" y="1448800"/>
            <a:chExt cx="7272808" cy="3348112"/>
          </a:xfrm>
        </p:grpSpPr>
        <p:sp>
          <p:nvSpPr>
            <p:cNvPr id="22" name="Rectangle 21"/>
            <p:cNvSpPr/>
            <p:nvPr/>
          </p:nvSpPr>
          <p:spPr>
            <a:xfrm>
              <a:off x="683568" y="1448800"/>
              <a:ext cx="720000" cy="720000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200" dirty="0" smtClean="0">
                  <a:solidFill>
                    <a:sysClr val="windowText" lastClr="000000"/>
                  </a:solidFill>
                </a:rPr>
                <a:t>ARM Core</a:t>
              </a:r>
              <a:endParaRPr lang="en-NZ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03648" y="1628800"/>
              <a:ext cx="6552728" cy="360000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200" dirty="0" smtClean="0">
                  <a:solidFill>
                    <a:sysClr val="windowText" lastClr="000000"/>
                  </a:solidFill>
                </a:rPr>
                <a:t>Avalon Bus AXI</a:t>
              </a:r>
              <a:endParaRPr lang="en-NZ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00352" y="2636912"/>
              <a:ext cx="2160000" cy="2160000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NZ" sz="1200" dirty="0">
                  <a:solidFill>
                    <a:sysClr val="windowText" lastClr="000000"/>
                  </a:solidFill>
                </a:rPr>
                <a:t>f</a:t>
              </a:r>
              <a:r>
                <a:rPr lang="en-NZ" sz="1200" dirty="0" smtClean="0">
                  <a:solidFill>
                    <a:sysClr val="windowText" lastClr="000000"/>
                  </a:solidFill>
                </a:rPr>
                <a:t>ilter_interface</a:t>
              </a:r>
              <a:endParaRPr lang="en-NZ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40352" y="3176912"/>
              <a:ext cx="1080000" cy="1080000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200" dirty="0" smtClean="0">
                  <a:solidFill>
                    <a:sysClr val="windowText" lastClr="000000"/>
                  </a:solidFill>
                </a:rPr>
                <a:t>Convolution Filter</a:t>
              </a:r>
              <a:endParaRPr lang="en-NZ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4680012" y="1988820"/>
              <a:ext cx="340" cy="64811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003708" y="1988820"/>
              <a:ext cx="340" cy="64811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316144" y="1988820"/>
              <a:ext cx="340" cy="648112"/>
            </a:xfrm>
            <a:prstGeom prst="straightConnector1">
              <a:avLst/>
            </a:prstGeom>
            <a:ln w="12700"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355636" y="1988820"/>
              <a:ext cx="340" cy="64811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67604" y="1988820"/>
              <a:ext cx="340" cy="64811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Isosceles Triangle 39"/>
            <p:cNvSpPr/>
            <p:nvPr/>
          </p:nvSpPr>
          <p:spPr>
            <a:xfrm rot="5400000">
              <a:off x="3563980" y="4461084"/>
              <a:ext cx="288032" cy="216024"/>
            </a:xfrm>
            <a:prstGeom prst="triangle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3313956" y="4574778"/>
              <a:ext cx="28803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 rot="16200000">
              <a:off x="3815377" y="2734859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 smtClean="0"/>
                <a:t>PIO-0</a:t>
              </a:r>
              <a:endParaRPr lang="en-NZ" sz="1000" dirty="0"/>
            </a:p>
          </p:txBody>
        </p:sp>
        <p:sp>
          <p:nvSpPr>
            <p:cNvPr id="51" name="TextBox 50"/>
            <p:cNvSpPr txBox="1"/>
            <p:nvPr/>
          </p:nvSpPr>
          <p:spPr>
            <a:xfrm rot="16200000">
              <a:off x="4121411" y="2734859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 smtClean="0"/>
                <a:t>PIO-1</a:t>
              </a:r>
              <a:endParaRPr lang="en-NZ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4427445" y="2734859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 smtClean="0"/>
                <a:t>PIO-2</a:t>
              </a:r>
              <a:endParaRPr lang="en-NZ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4733479" y="2734859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 smtClean="0"/>
                <a:t>PIO-3</a:t>
              </a:r>
              <a:endParaRPr lang="en-NZ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 rot="16200000">
              <a:off x="5039513" y="2734859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 smtClean="0"/>
                <a:t>PIO-4</a:t>
              </a:r>
              <a:endParaRPr lang="en-NZ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19995" y="2183831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 smtClean="0"/>
                <a:t>24</a:t>
              </a:r>
              <a:endParaRPr lang="en-NZ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111292" y="2183831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 smtClean="0"/>
                <a:t>24</a:t>
              </a:r>
              <a:endParaRPr lang="en-NZ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31164" y="2183831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 smtClean="0"/>
                <a:t>24</a:t>
              </a:r>
              <a:endParaRPr lang="en-NZ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760561" y="2183831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 smtClean="0"/>
                <a:t>16</a:t>
              </a:r>
              <a:endParaRPr lang="en-NZ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61381" y="2183832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 smtClean="0"/>
                <a:t>24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95042" y="4465687"/>
              <a:ext cx="5918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 smtClean="0"/>
                <a:t>clk_SD</a:t>
              </a:r>
              <a:endParaRPr lang="en-NZ" sz="1000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r>
              <a:rPr lang="en-NZ" dirty="0" smtClean="0"/>
              <a:t>Implementing object detection</a:t>
            </a:r>
          </a:p>
          <a:p>
            <a:endParaRPr lang="en-NZ" dirty="0" smtClean="0"/>
          </a:p>
          <a:p>
            <a:r>
              <a:rPr lang="en-NZ" dirty="0" smtClean="0"/>
              <a:t>Optimising packet creation</a:t>
            </a:r>
          </a:p>
          <a:p>
            <a:endParaRPr lang="en-NZ" dirty="0" smtClean="0"/>
          </a:p>
          <a:p>
            <a:r>
              <a:rPr lang="en-NZ" dirty="0" smtClean="0"/>
              <a:t>Pipelining FPGA operations through VHDL</a:t>
            </a:r>
          </a:p>
          <a:p>
            <a:endParaRPr lang="en-NZ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Current Outlook</a:t>
            </a:r>
            <a:endParaRPr lang="en-NZ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107</TotalTime>
  <Words>122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Lucida Sans Unicode</vt:lpstr>
      <vt:lpstr>Verdana</vt:lpstr>
      <vt:lpstr>Wingdings 2</vt:lpstr>
      <vt:lpstr>Wingdings 3</vt:lpstr>
      <vt:lpstr>Concourse</vt:lpstr>
      <vt:lpstr>Designing an Object Detection System Phase 1</vt:lpstr>
      <vt:lpstr>Implementation</vt:lpstr>
      <vt:lpstr>Simulation Results</vt:lpstr>
      <vt:lpstr>Performance Comparison</vt:lpstr>
      <vt:lpstr>Hardware/Software Integration </vt:lpstr>
      <vt:lpstr>Hardware Processing System</vt:lpstr>
      <vt:lpstr>Current Outlook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 Object Detection System Phase 1</dc:title>
  <dc:creator>Sylvain</dc:creator>
  <cp:lastModifiedBy>Mark Yep</cp:lastModifiedBy>
  <cp:revision>16</cp:revision>
  <dcterms:created xsi:type="dcterms:W3CDTF">2018-05-08T22:25:14Z</dcterms:created>
  <dcterms:modified xsi:type="dcterms:W3CDTF">2018-05-09T00:34:45Z</dcterms:modified>
</cp:coreProperties>
</file>