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ylvain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71BCB6-6998-44A0-A399-0C960E52A424}" type="datetimeFigureOut">
              <a:rPr lang="en-NZ" smtClean="0"/>
              <a:pPr/>
              <a:t>20/04/2018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/>
            </a:r>
            <a:br>
              <a:rPr lang="en-NZ" dirty="0"/>
            </a:br>
            <a:r>
              <a:rPr lang="en-NZ" dirty="0"/>
              <a:t> Designing an Object Detection System</a:t>
            </a:r>
            <a:br>
              <a:rPr lang="en-NZ" dirty="0"/>
            </a:br>
            <a:r>
              <a:rPr lang="en-NZ" sz="4400" dirty="0"/>
              <a:t>Phase 1</a:t>
            </a:r>
            <a:r>
              <a:rPr lang="en-NZ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Group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Key Setup Module</a:t>
            </a:r>
          </a:p>
          <a:p>
            <a:pPr lvl="1"/>
            <a:r>
              <a:rPr lang="en-NZ" dirty="0"/>
              <a:t>Computes initial internal state</a:t>
            </a:r>
          </a:p>
          <a:p>
            <a:r>
              <a:rPr lang="en-NZ" dirty="0"/>
              <a:t>Cipher Module</a:t>
            </a:r>
          </a:p>
          <a:p>
            <a:pPr lvl="1"/>
            <a:r>
              <a:rPr lang="en-NZ" dirty="0"/>
              <a:t>Generates cipher stream</a:t>
            </a:r>
          </a:p>
          <a:p>
            <a:pPr lvl="1"/>
            <a:endParaRPr lang="en-NZ" dirty="0"/>
          </a:p>
          <a:p>
            <a:r>
              <a:rPr lang="en-NZ" dirty="0"/>
              <a:t>Trivium Module</a:t>
            </a:r>
          </a:p>
          <a:p>
            <a:pPr lvl="1"/>
            <a:r>
              <a:rPr lang="en-NZ" dirty="0"/>
              <a:t>Overall module</a:t>
            </a:r>
          </a:p>
          <a:p>
            <a:pPr lvl="1"/>
            <a:r>
              <a:rPr lang="en-NZ" dirty="0"/>
              <a:t>Output stream = input stream XOR cipher stream</a:t>
            </a:r>
          </a:p>
          <a:p>
            <a:pPr marL="393192" lvl="1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Implementation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71368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rivium-si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2684" y="1227373"/>
            <a:ext cx="8478632" cy="42484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Simulation Results</a:t>
            </a:r>
          </a:p>
        </p:txBody>
      </p:sp>
      <p:pic>
        <p:nvPicPr>
          <p:cNvPr id="7" name="Picture 6" descr="trivium-softwa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1679" y="4919579"/>
            <a:ext cx="4320480" cy="1677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Performance Comparison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FDEAC03-B70B-49AB-89EE-E18DFD92E0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669"/>
          <a:stretch/>
        </p:blipFill>
        <p:spPr>
          <a:xfrm>
            <a:off x="457200" y="1398864"/>
            <a:ext cx="5799732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0518762-D144-4B56-B5A8-425A087FE6C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4581128"/>
            <a:ext cx="5067300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NZ" dirty="0"/>
              <a:t>Hardware/Software Integration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NZ" dirty="0"/>
          </a:p>
          <a:p>
            <a:pPr lvl="0"/>
            <a:r>
              <a:rPr lang="en-NZ" sz="2300" dirty="0"/>
              <a:t>HPS Bridge which maps ARM memory to Cyclone V PIO</a:t>
            </a:r>
          </a:p>
          <a:p>
            <a:pPr lvl="0"/>
            <a:r>
              <a:rPr lang="en-NZ" sz="2300" dirty="0"/>
              <a:t>Allows us to write to FPGA registers from C code on Linux system</a:t>
            </a:r>
          </a:p>
          <a:p>
            <a:pPr lvl="0"/>
            <a:endParaRPr lang="en-NZ" sz="2300" dirty="0"/>
          </a:p>
          <a:p>
            <a:pPr lvl="0"/>
            <a:r>
              <a:rPr lang="en-NZ" sz="2300" dirty="0"/>
              <a:t>20 bit data bus, 4 bit control signals</a:t>
            </a:r>
          </a:p>
          <a:p>
            <a:pPr lvl="0"/>
            <a:r>
              <a:rPr lang="en-NZ" sz="2300" dirty="0"/>
              <a:t>FPGA output can be mapped back to ARM </a:t>
            </a:r>
          </a:p>
          <a:p>
            <a:pPr lvl="0"/>
            <a:endParaRPr lang="en-NZ" i="1" dirty="0"/>
          </a:p>
          <a:p>
            <a:pPr lvl="0"/>
            <a:endParaRPr lang="en-NZ" i="1" dirty="0"/>
          </a:p>
          <a:p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pat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92087" y="1484784"/>
            <a:ext cx="4591474" cy="41059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NZ" dirty="0"/>
              <a:t>HPS Interface and Signals</a:t>
            </a:r>
          </a:p>
        </p:txBody>
      </p:sp>
      <p:pic>
        <p:nvPicPr>
          <p:cNvPr id="5" name="Picture 4" descr="ControlBitInstructio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1833" y="2474970"/>
            <a:ext cx="3240360" cy="3467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 anchor="t" anchorCtr="0"/>
          <a:lstStyle/>
          <a:p>
            <a:pPr algn="ctr"/>
            <a:r>
              <a:rPr lang="en-NZ" dirty="0" smtClean="0"/>
              <a:t>Any Questions?</a:t>
            </a:r>
            <a:endParaRPr lang="en-N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191</TotalTime>
  <Words>80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  Designing an Object Detection System Phase 1 </vt:lpstr>
      <vt:lpstr>Implementation</vt:lpstr>
      <vt:lpstr>Simulation Results</vt:lpstr>
      <vt:lpstr>Performance Comparison </vt:lpstr>
      <vt:lpstr>Hardware/Software Integration</vt:lpstr>
      <vt:lpstr>HPS Interface and Signals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Sylvain</dc:creator>
  <cp:lastModifiedBy>Sylvain</cp:lastModifiedBy>
  <cp:revision>24</cp:revision>
  <dcterms:created xsi:type="dcterms:W3CDTF">2018-04-18T23:44:25Z</dcterms:created>
  <dcterms:modified xsi:type="dcterms:W3CDTF">2018-04-19T21:45:04Z</dcterms:modified>
</cp:coreProperties>
</file>