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892" y="115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5F1-0637-4F8E-AC68-A1594D96B80A}" type="datetimeFigureOut">
              <a:rPr lang="en-NZ" smtClean="0"/>
              <a:pPr/>
              <a:t>10/05/2018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1306-9795-43FA-A4EE-F23F745A68A0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60120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5F1-0637-4F8E-AC68-A1594D96B80A}" type="datetimeFigureOut">
              <a:rPr lang="en-NZ" smtClean="0"/>
              <a:pPr/>
              <a:t>10/05/2018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1306-9795-43FA-A4EE-F23F745A68A0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83749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5F1-0637-4F8E-AC68-A1594D96B80A}" type="datetimeFigureOut">
              <a:rPr lang="en-NZ" smtClean="0"/>
              <a:pPr/>
              <a:t>10/05/2018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1306-9795-43FA-A4EE-F23F745A68A0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41707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5F1-0637-4F8E-AC68-A1594D96B80A}" type="datetimeFigureOut">
              <a:rPr lang="en-NZ" smtClean="0"/>
              <a:pPr/>
              <a:t>10/05/2018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1306-9795-43FA-A4EE-F23F745A68A0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247460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5F1-0637-4F8E-AC68-A1594D96B80A}" type="datetimeFigureOut">
              <a:rPr lang="en-NZ" smtClean="0"/>
              <a:pPr/>
              <a:t>10/05/2018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1306-9795-43FA-A4EE-F23F745A68A0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404619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5F1-0637-4F8E-AC68-A1594D96B80A}" type="datetimeFigureOut">
              <a:rPr lang="en-NZ" smtClean="0"/>
              <a:pPr/>
              <a:t>10/05/2018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1306-9795-43FA-A4EE-F23F745A68A0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44741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5F1-0637-4F8E-AC68-A1594D96B80A}" type="datetimeFigureOut">
              <a:rPr lang="en-NZ" smtClean="0"/>
              <a:pPr/>
              <a:t>10/05/2018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1306-9795-43FA-A4EE-F23F745A68A0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9880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5F1-0637-4F8E-AC68-A1594D96B80A}" type="datetimeFigureOut">
              <a:rPr lang="en-NZ" smtClean="0"/>
              <a:pPr/>
              <a:t>10/05/2018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1306-9795-43FA-A4EE-F23F745A68A0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298443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5F1-0637-4F8E-AC68-A1594D96B80A}" type="datetimeFigureOut">
              <a:rPr lang="en-NZ" smtClean="0"/>
              <a:pPr/>
              <a:t>10/05/2018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1306-9795-43FA-A4EE-F23F745A68A0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73899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5F1-0637-4F8E-AC68-A1594D96B80A}" type="datetimeFigureOut">
              <a:rPr lang="en-NZ" smtClean="0"/>
              <a:pPr/>
              <a:t>10/05/2018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1306-9795-43FA-A4EE-F23F745A68A0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270421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5F1-0637-4F8E-AC68-A1594D96B80A}" type="datetimeFigureOut">
              <a:rPr lang="en-NZ" smtClean="0"/>
              <a:pPr/>
              <a:t>10/05/2018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1306-9795-43FA-A4EE-F23F745A68A0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49977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4E5F1-0637-4F8E-AC68-A1594D96B80A}" type="datetimeFigureOut">
              <a:rPr lang="en-NZ" smtClean="0"/>
              <a:pPr/>
              <a:t>10/05/2018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C1306-9795-43FA-A4EE-F23F745A68A0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296799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E39E7DC-8BF7-4505-8099-D2834EB0D78C}"/>
              </a:ext>
            </a:extLst>
          </p:cNvPr>
          <p:cNvSpPr/>
          <p:nvPr/>
        </p:nvSpPr>
        <p:spPr>
          <a:xfrm>
            <a:off x="152400" y="175578"/>
            <a:ext cx="6553200" cy="95548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B4099C7B-AE0B-425C-8A7A-ACAADEF7A878}"/>
              </a:ext>
            </a:extLst>
          </p:cNvPr>
          <p:cNvSpPr/>
          <p:nvPr/>
        </p:nvSpPr>
        <p:spPr>
          <a:xfrm>
            <a:off x="442913" y="6581775"/>
            <a:ext cx="5972175" cy="28765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DD0FDBC8-EE9D-4433-8D83-4A24E88F9CE2}"/>
              </a:ext>
            </a:extLst>
          </p:cNvPr>
          <p:cNvGrpSpPr/>
          <p:nvPr/>
        </p:nvGrpSpPr>
        <p:grpSpPr>
          <a:xfrm>
            <a:off x="901890" y="6972300"/>
            <a:ext cx="5054220" cy="2326762"/>
            <a:chOff x="683568" y="1448800"/>
            <a:chExt cx="7272808" cy="33481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58B46799-3000-486C-8E2C-02A0C5DDD0DF}"/>
                </a:ext>
              </a:extLst>
            </p:cNvPr>
            <p:cNvSpPr/>
            <p:nvPr/>
          </p:nvSpPr>
          <p:spPr>
            <a:xfrm>
              <a:off x="683568" y="1448800"/>
              <a:ext cx="720000" cy="720000"/>
            </a:xfrm>
            <a:prstGeom prst="rect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ysClr val="windowText" lastClr="000000"/>
                  </a:solidFill>
                </a:rPr>
                <a:t>ARM Core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A96A564B-8E83-4A74-9A81-5CC9913C654D}"/>
                </a:ext>
              </a:extLst>
            </p:cNvPr>
            <p:cNvSpPr/>
            <p:nvPr/>
          </p:nvSpPr>
          <p:spPr>
            <a:xfrm>
              <a:off x="1403648" y="1628800"/>
              <a:ext cx="6552728" cy="360000"/>
            </a:xfrm>
            <a:prstGeom prst="rect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ysClr val="windowText" lastClr="000000"/>
                  </a:solidFill>
                </a:rPr>
                <a:t>Avalon Bus AXI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61D1C511-A292-470C-98CB-D582D963D8C8}"/>
                </a:ext>
              </a:extLst>
            </p:cNvPr>
            <p:cNvSpPr/>
            <p:nvPr/>
          </p:nvSpPr>
          <p:spPr>
            <a:xfrm>
              <a:off x="3600352" y="2636912"/>
              <a:ext cx="2160000" cy="2160000"/>
            </a:xfrm>
            <a:prstGeom prst="rect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NZ" sz="900" dirty="0">
                  <a:solidFill>
                    <a:sysClr val="windowText" lastClr="000000"/>
                  </a:solidFill>
                </a:rPr>
                <a:t>filter_interface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970A6B7A-289B-465B-A64B-6EE6CD46743A}"/>
                </a:ext>
              </a:extLst>
            </p:cNvPr>
            <p:cNvSpPr/>
            <p:nvPr/>
          </p:nvSpPr>
          <p:spPr>
            <a:xfrm>
              <a:off x="4140352" y="3176912"/>
              <a:ext cx="1080000" cy="1080000"/>
            </a:xfrm>
            <a:prstGeom prst="rect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900" dirty="0">
                  <a:solidFill>
                    <a:sysClr val="windowText" lastClr="000000"/>
                  </a:solidFill>
                </a:rPr>
                <a:t>Convolution Filter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xmlns="" id="{A1AEC7D8-6FC3-40B3-AEB1-F0ED43028CA3}"/>
                </a:ext>
              </a:extLst>
            </p:cNvPr>
            <p:cNvCxnSpPr/>
            <p:nvPr/>
          </p:nvCxnSpPr>
          <p:spPr>
            <a:xfrm>
              <a:off x="4680012" y="1988820"/>
              <a:ext cx="340" cy="64811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F4D7AF7F-D19C-4D71-A647-DD2DBFFA7C61}"/>
                </a:ext>
              </a:extLst>
            </p:cNvPr>
            <p:cNvCxnSpPr/>
            <p:nvPr/>
          </p:nvCxnSpPr>
          <p:spPr>
            <a:xfrm>
              <a:off x="5003708" y="1988820"/>
              <a:ext cx="340" cy="64811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32560E45-5031-42A7-8952-3E816749B3B2}"/>
                </a:ext>
              </a:extLst>
            </p:cNvPr>
            <p:cNvCxnSpPr/>
            <p:nvPr/>
          </p:nvCxnSpPr>
          <p:spPr>
            <a:xfrm>
              <a:off x="5316144" y="1988820"/>
              <a:ext cx="340" cy="648112"/>
            </a:xfrm>
            <a:prstGeom prst="straightConnector1">
              <a:avLst/>
            </a:prstGeom>
            <a:ln w="12700"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4AFD4B02-CC6B-4665-9617-FDA990F9CE41}"/>
                </a:ext>
              </a:extLst>
            </p:cNvPr>
            <p:cNvCxnSpPr/>
            <p:nvPr/>
          </p:nvCxnSpPr>
          <p:spPr>
            <a:xfrm>
              <a:off x="4355636" y="1988820"/>
              <a:ext cx="340" cy="64811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ECAFA849-1183-4839-A8AB-D1BCBA99A519}"/>
                </a:ext>
              </a:extLst>
            </p:cNvPr>
            <p:cNvCxnSpPr/>
            <p:nvPr/>
          </p:nvCxnSpPr>
          <p:spPr>
            <a:xfrm>
              <a:off x="4067604" y="1988820"/>
              <a:ext cx="340" cy="64811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xmlns="" id="{F59F7412-454D-4DB9-B214-72F987171BAC}"/>
                </a:ext>
              </a:extLst>
            </p:cNvPr>
            <p:cNvSpPr/>
            <p:nvPr/>
          </p:nvSpPr>
          <p:spPr>
            <a:xfrm rot="5400000">
              <a:off x="3563980" y="4461084"/>
              <a:ext cx="288032" cy="216024"/>
            </a:xfrm>
            <a:prstGeom prst="triangle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xmlns="" id="{281D3167-3E0F-4CA2-AA49-61E53CAFBFB0}"/>
                </a:ext>
              </a:extLst>
            </p:cNvPr>
            <p:cNvCxnSpPr/>
            <p:nvPr/>
          </p:nvCxnSpPr>
          <p:spPr>
            <a:xfrm>
              <a:off x="3313956" y="4574778"/>
              <a:ext cx="288032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D9B04034-84B1-4FBC-8CA4-313BCDD62305}"/>
                </a:ext>
              </a:extLst>
            </p:cNvPr>
            <p:cNvSpPr txBox="1"/>
            <p:nvPr/>
          </p:nvSpPr>
          <p:spPr>
            <a:xfrm rot="16200000">
              <a:off x="3743770" y="2807845"/>
              <a:ext cx="5469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PIO-0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7986E28C-C7A8-4814-AB83-000F65F163F4}"/>
                </a:ext>
              </a:extLst>
            </p:cNvPr>
            <p:cNvSpPr txBox="1"/>
            <p:nvPr/>
          </p:nvSpPr>
          <p:spPr>
            <a:xfrm rot="16200000">
              <a:off x="4028208" y="2807845"/>
              <a:ext cx="5469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PIO-1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361F70E2-614E-4FE9-9396-E45C43954CB4}"/>
                </a:ext>
              </a:extLst>
            </p:cNvPr>
            <p:cNvSpPr txBox="1"/>
            <p:nvPr/>
          </p:nvSpPr>
          <p:spPr>
            <a:xfrm rot="16200000">
              <a:off x="4349669" y="2807845"/>
              <a:ext cx="5469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PIO-2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62A32D07-C9C7-430E-BA03-8AE4B56C9EC7}"/>
                </a:ext>
              </a:extLst>
            </p:cNvPr>
            <p:cNvSpPr txBox="1"/>
            <p:nvPr/>
          </p:nvSpPr>
          <p:spPr>
            <a:xfrm rot="16200000">
              <a:off x="4691319" y="2807844"/>
              <a:ext cx="5469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PIO-3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08E8071D-767E-42E5-BFE9-CEDC43FD7EA6}"/>
                </a:ext>
              </a:extLst>
            </p:cNvPr>
            <p:cNvSpPr txBox="1"/>
            <p:nvPr/>
          </p:nvSpPr>
          <p:spPr>
            <a:xfrm rot="16200000">
              <a:off x="4985094" y="2807844"/>
              <a:ext cx="5469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PIO-4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A7470164-AA68-40D0-8887-868547C1F83F}"/>
                </a:ext>
              </a:extLst>
            </p:cNvPr>
            <p:cNvSpPr txBox="1"/>
            <p:nvPr/>
          </p:nvSpPr>
          <p:spPr>
            <a:xfrm>
              <a:off x="3682911" y="2137943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24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8A09CE70-2EA4-478B-9D45-B94DD330B64C}"/>
                </a:ext>
              </a:extLst>
            </p:cNvPr>
            <p:cNvSpPr txBox="1"/>
            <p:nvPr/>
          </p:nvSpPr>
          <p:spPr>
            <a:xfrm>
              <a:off x="4008254" y="2133849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24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8165E5A2-91CC-4FEC-8D28-33EA50F74498}"/>
                </a:ext>
              </a:extLst>
            </p:cNvPr>
            <p:cNvSpPr txBox="1"/>
            <p:nvPr/>
          </p:nvSpPr>
          <p:spPr>
            <a:xfrm>
              <a:off x="4343909" y="2125303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24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D94F884-DE75-4680-BF2D-0BEB3C78E075}"/>
                </a:ext>
              </a:extLst>
            </p:cNvPr>
            <p:cNvSpPr txBox="1"/>
            <p:nvPr/>
          </p:nvSpPr>
          <p:spPr>
            <a:xfrm>
              <a:off x="4678704" y="2129397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16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931775D0-803C-427F-A837-280D2D891B94}"/>
                </a:ext>
              </a:extLst>
            </p:cNvPr>
            <p:cNvSpPr txBox="1"/>
            <p:nvPr/>
          </p:nvSpPr>
          <p:spPr>
            <a:xfrm>
              <a:off x="4980465" y="2129395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24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0182744A-561C-40C9-AE2E-7143D573AD7C}"/>
                </a:ext>
              </a:extLst>
            </p:cNvPr>
            <p:cNvSpPr txBox="1"/>
            <p:nvPr/>
          </p:nvSpPr>
          <p:spPr>
            <a:xfrm>
              <a:off x="2579114" y="4425080"/>
              <a:ext cx="770884" cy="354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 smtClean="0"/>
                <a:t>Clk_50</a:t>
              </a:r>
              <a:endParaRPr lang="en-NZ" sz="1000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DA5309A-C74D-495F-A990-B14AFA67575F}"/>
              </a:ext>
            </a:extLst>
          </p:cNvPr>
          <p:cNvSpPr txBox="1"/>
          <p:nvPr/>
        </p:nvSpPr>
        <p:spPr>
          <a:xfrm>
            <a:off x="442913" y="6599092"/>
            <a:ext cx="241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u="sng" dirty="0"/>
              <a:t>Interface Block Diagram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117A3BF-C002-42A4-97A4-FA42EAD1B659}"/>
              </a:ext>
            </a:extLst>
          </p:cNvPr>
          <p:cNvSpPr txBox="1"/>
          <p:nvPr/>
        </p:nvSpPr>
        <p:spPr>
          <a:xfrm>
            <a:off x="253435" y="289878"/>
            <a:ext cx="332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/>
              <a:t>Hardware Filtering Stage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8B3D08F-9401-492D-8F29-7BD55A79E587}"/>
              </a:ext>
            </a:extLst>
          </p:cNvPr>
          <p:cNvSpPr/>
          <p:nvPr/>
        </p:nvSpPr>
        <p:spPr>
          <a:xfrm>
            <a:off x="442912" y="935973"/>
            <a:ext cx="3002723" cy="53494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B4A0254B-0478-4380-BBD6-E6C8D983A15F}"/>
              </a:ext>
            </a:extLst>
          </p:cNvPr>
          <p:cNvSpPr txBox="1"/>
          <p:nvPr/>
        </p:nvSpPr>
        <p:spPr>
          <a:xfrm>
            <a:off x="436181" y="943982"/>
            <a:ext cx="3023776" cy="5278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u="sng" dirty="0"/>
              <a:t>Memory Mapped Registers</a:t>
            </a:r>
          </a:p>
          <a:p>
            <a:endParaRPr lang="en-NZ" dirty="0"/>
          </a:p>
          <a:p>
            <a:r>
              <a:rPr lang="en-NZ" sz="1500" dirty="0"/>
              <a:t>PIO-0 </a:t>
            </a:r>
            <a:r>
              <a:rPr lang="en-NZ" sz="1500" i="1" dirty="0"/>
              <a:t>(24 bits)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500" dirty="0"/>
              <a:t>24-bit data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500" dirty="0"/>
              <a:t>First 3 pixels in 3x3 window</a:t>
            </a:r>
          </a:p>
          <a:p>
            <a:endParaRPr lang="en-NZ" sz="1500" dirty="0"/>
          </a:p>
          <a:p>
            <a:r>
              <a:rPr lang="en-NZ" sz="1500" dirty="0"/>
              <a:t>PIO-1 </a:t>
            </a:r>
            <a:r>
              <a:rPr lang="en-NZ" sz="1500" i="1" dirty="0"/>
              <a:t>(24 bits)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500" dirty="0"/>
              <a:t>24-bit data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500" dirty="0"/>
              <a:t>Second 3 pixels in 3x3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500" dirty="0"/>
          </a:p>
          <a:p>
            <a:r>
              <a:rPr lang="en-NZ" sz="1500" dirty="0"/>
              <a:t>PIO-2 </a:t>
            </a:r>
            <a:r>
              <a:rPr lang="en-NZ" sz="1500" i="1" dirty="0"/>
              <a:t>(24 bits)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500" dirty="0"/>
              <a:t>24-bit data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500" dirty="0"/>
              <a:t>Third 3 pixels in 3x3 window</a:t>
            </a:r>
          </a:p>
          <a:p>
            <a:endParaRPr lang="en-NZ" sz="1500" dirty="0"/>
          </a:p>
          <a:p>
            <a:r>
              <a:rPr lang="en-NZ" sz="1500" dirty="0"/>
              <a:t>PIO-3 </a:t>
            </a:r>
            <a:r>
              <a:rPr lang="en-NZ" sz="1500" i="1" dirty="0"/>
              <a:t>(16 bits)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500" dirty="0"/>
              <a:t>16-bit ID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500" dirty="0"/>
              <a:t>Identifies 3x3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500" dirty="0"/>
          </a:p>
          <a:p>
            <a:r>
              <a:rPr lang="en-NZ" sz="1500" dirty="0"/>
              <a:t>PIO-4 </a:t>
            </a:r>
            <a:r>
              <a:rPr lang="en-NZ" sz="1500" i="1" dirty="0"/>
              <a:t>(24 bits)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500" dirty="0"/>
              <a:t>First 16 bits is the ID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500" dirty="0"/>
              <a:t>Next 8 bits is the computed pixel</a:t>
            </a:r>
          </a:p>
          <a:p>
            <a:endParaRPr lang="en-NZ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4D6DCE2E-A46F-4736-9759-13EEBFC1B1C9}"/>
              </a:ext>
            </a:extLst>
          </p:cNvPr>
          <p:cNvSpPr/>
          <p:nvPr/>
        </p:nvSpPr>
        <p:spPr>
          <a:xfrm>
            <a:off x="3794580" y="462123"/>
            <a:ext cx="2612775" cy="13330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30F5BF7-003D-4AC8-B7A7-8C6B17DEBFD6}"/>
              </a:ext>
            </a:extLst>
          </p:cNvPr>
          <p:cNvSpPr txBox="1"/>
          <p:nvPr/>
        </p:nvSpPr>
        <p:spPr>
          <a:xfrm>
            <a:off x="3853013" y="548353"/>
            <a:ext cx="18955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COMPSYS 701</a:t>
            </a:r>
          </a:p>
          <a:p>
            <a:r>
              <a:rPr lang="en-NZ" dirty="0"/>
              <a:t>Project Phase Two</a:t>
            </a:r>
          </a:p>
          <a:p>
            <a:endParaRPr lang="en-NZ" dirty="0"/>
          </a:p>
          <a:p>
            <a:r>
              <a:rPr lang="en-NZ" dirty="0"/>
              <a:t>Group 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2597C520-F46C-4907-AC9E-F2A95D0CE791}"/>
              </a:ext>
            </a:extLst>
          </p:cNvPr>
          <p:cNvSpPr/>
          <p:nvPr/>
        </p:nvSpPr>
        <p:spPr>
          <a:xfrm>
            <a:off x="3794580" y="2078277"/>
            <a:ext cx="2612775" cy="42071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C453154-660E-418B-904C-5F7E234EA62B}"/>
              </a:ext>
            </a:extLst>
          </p:cNvPr>
          <p:cNvSpPr txBox="1"/>
          <p:nvPr/>
        </p:nvSpPr>
        <p:spPr>
          <a:xfrm>
            <a:off x="3809107" y="2108107"/>
            <a:ext cx="2598248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u="sng" dirty="0"/>
              <a:t>Operation</a:t>
            </a:r>
          </a:p>
          <a:p>
            <a:endParaRPr lang="en-NZ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500" dirty="0"/>
              <a:t>Convert 3x3 window into three 24-bit binary numbers, each composed of three 8-bit chars concatenated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500" dirty="0"/>
              <a:t>Write binary numbers to data registers and a unique ID to id register</a:t>
            </a:r>
          </a:p>
          <a:p>
            <a:endParaRPr lang="en-NZ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500" dirty="0"/>
              <a:t>Wait for FPGA to write to receive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500" dirty="0"/>
              <a:t>Use ID to place receive char in the correct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500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441765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156</Words>
  <Application>Microsoft Office PowerPoint</Application>
  <PresentationFormat>A4 Paper (210x297 mm)</PresentationFormat>
  <Paragraphs>52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Yep</dc:creator>
  <cp:lastModifiedBy>Sylvain</cp:lastModifiedBy>
  <cp:revision>4</cp:revision>
  <dcterms:created xsi:type="dcterms:W3CDTF">2018-05-09T08:34:17Z</dcterms:created>
  <dcterms:modified xsi:type="dcterms:W3CDTF">2018-05-09T22:10:58Z</dcterms:modified>
</cp:coreProperties>
</file>