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a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9T14:23:38.268" idx="1">
    <p:pos x="5503" y="335"/>
    <p:text>Maybe not the best slide title.</p:text>
  </p:cm>
  <p:cm authorId="0" dt="2018-04-19T14:25:59.128" idx="3">
    <p:pos x="3167" y="2513"/>
    <p:text>Any other diagrams needed? Such as control unit diagrams? Not sure therefore putting a note for it.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9T14:24:18.697" idx="2">
    <p:pos x="4728" y="173"/>
    <p:text>Need a fancy title for this one as well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 Designing an Object Detection System on Chip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ivium-s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2684" y="1227373"/>
            <a:ext cx="8478632" cy="4248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Simulation Results</a:t>
            </a:r>
            <a:endParaRPr lang="en-NZ" dirty="0"/>
          </a:p>
        </p:txBody>
      </p:sp>
      <p:pic>
        <p:nvPicPr>
          <p:cNvPr id="7" name="Picture 6" descr="trivium-softw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1679" y="4919579"/>
            <a:ext cx="4320480" cy="1677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u="sng" dirty="0" err="1" smtClean="0"/>
              <a:t>Sak</a:t>
            </a:r>
            <a:r>
              <a:rPr lang="en-NZ" b="1" u="sng" dirty="0" smtClean="0"/>
              <a:t>, I hope you got our </a:t>
            </a:r>
            <a:r>
              <a:rPr lang="en-NZ" b="1" u="sng" dirty="0" err="1" smtClean="0"/>
              <a:t>bak</a:t>
            </a:r>
            <a:endParaRPr lang="en-NZ" b="1" u="sng" dirty="0" smtClean="0"/>
          </a:p>
          <a:p>
            <a:endParaRPr lang="en-NZ" dirty="0" smtClean="0"/>
          </a:p>
          <a:p>
            <a:pPr lvl="0"/>
            <a:endParaRPr lang="en-NZ" i="1" dirty="0" smtClean="0"/>
          </a:p>
          <a:p>
            <a:pPr lvl="0"/>
            <a:r>
              <a:rPr lang="en-NZ" i="1" dirty="0" smtClean="0"/>
              <a:t>Performance </a:t>
            </a:r>
            <a:r>
              <a:rPr lang="en-NZ" i="1" dirty="0" smtClean="0"/>
              <a:t>comparison (with or without the communication overhead, this could include theoretical calculations based on operating frequency and required number of cycles</a:t>
            </a:r>
            <a:r>
              <a:rPr lang="en-NZ" i="1" dirty="0" smtClean="0"/>
              <a:t>)</a:t>
            </a:r>
            <a:endParaRPr lang="en-NZ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comparison 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pa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4608512" cy="4105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 smtClean="0"/>
              <a:t>Datapath/control unit diagrams</a:t>
            </a:r>
            <a:endParaRPr lang="en-NZ" dirty="0"/>
          </a:p>
        </p:txBody>
      </p:sp>
      <p:pic>
        <p:nvPicPr>
          <p:cNvPr id="5" name="Picture 4" descr="ControlBitInstruc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2564904"/>
            <a:ext cx="3240360" cy="3467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NZ" dirty="0" smtClean="0"/>
              <a:t>Outlining your approach for integration with the ARM core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 lvl="0"/>
            <a:r>
              <a:rPr lang="en-NZ" i="1" dirty="0" smtClean="0"/>
              <a:t>Outlining your approach for integration with the ARM core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60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  Designing an Object Detection System on Chip </vt:lpstr>
      <vt:lpstr>Simulation Results</vt:lpstr>
      <vt:lpstr>Performance comparison </vt:lpstr>
      <vt:lpstr>Datapath/control unit diagrams</vt:lpstr>
      <vt:lpstr>Outlining your approach for integration with the ARM core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Sylvain</dc:creator>
  <cp:lastModifiedBy>Sylvain</cp:lastModifiedBy>
  <cp:revision>19</cp:revision>
  <dcterms:created xsi:type="dcterms:W3CDTF">2018-04-18T23:44:25Z</dcterms:created>
  <dcterms:modified xsi:type="dcterms:W3CDTF">2018-04-19T02:26:18Z</dcterms:modified>
</cp:coreProperties>
</file>