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58" r:id="rId5"/>
    <p:sldId id="262" r:id="rId6"/>
    <p:sldId id="263" r:id="rId7"/>
    <p:sldId id="270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t>5/31/2018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Designing an Object Detection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Discussion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*I need numbers here*</a:t>
            </a:r>
          </a:p>
          <a:p>
            <a:endParaRPr lang="en-NZ" dirty="0" smtClean="0"/>
          </a:p>
          <a:p>
            <a:r>
              <a:rPr lang="en-NZ" dirty="0" smtClean="0"/>
              <a:t>Compare baseline solution with final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Improvements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Solution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cessSt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2" y="2058303"/>
            <a:ext cx="8985337" cy="2741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 Tags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67" y="2601213"/>
            <a:ext cx="4919066" cy="22858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63" y="1507072"/>
            <a:ext cx="7345073" cy="4474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Hardware Pipelining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 Detection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Changed from columns to row</a:t>
            </a:r>
          </a:p>
          <a:p>
            <a:endParaRPr lang="en-NZ" dirty="0" smtClean="0"/>
          </a:p>
          <a:p>
            <a:r>
              <a:rPr lang="en-NZ" dirty="0" smtClean="0"/>
              <a:t>Improved by 13.82%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VGA Cache Access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Daisy chaining</a:t>
            </a:r>
          </a:p>
          <a:p>
            <a:r>
              <a:rPr lang="en-NZ" dirty="0" smtClean="0"/>
              <a:t>Dual-core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51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Designing an Object Detection System</vt:lpstr>
      <vt:lpstr>Introduction</vt:lpstr>
      <vt:lpstr>ID Tags</vt:lpstr>
      <vt:lpstr>Filtering</vt:lpstr>
      <vt:lpstr>Hardware Pipelining</vt:lpstr>
      <vt:lpstr>Object Detection</vt:lpstr>
      <vt:lpstr>OpenCV filtering</vt:lpstr>
      <vt:lpstr>VGA Cache Access</vt:lpstr>
      <vt:lpstr>Future Work</vt:lpstr>
      <vt:lpstr>Discussion</vt:lpstr>
      <vt:lpstr>Performance Improvements</vt:lpstr>
      <vt:lpstr>Final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</dc:title>
  <dc:creator>Sylvain</dc:creator>
  <cp:lastModifiedBy>Sylvain</cp:lastModifiedBy>
  <cp:revision>18</cp:revision>
  <dcterms:created xsi:type="dcterms:W3CDTF">2018-05-30T23:24:25Z</dcterms:created>
  <dcterms:modified xsi:type="dcterms:W3CDTF">2018-05-31T02:58:27Z</dcterms:modified>
</cp:coreProperties>
</file>