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Designing an Object Detection System</a:t>
            </a:r>
            <a:br>
              <a:rPr lang="en-NZ" dirty="0" smtClean="0"/>
            </a:br>
            <a:r>
              <a:rPr lang="en-NZ" sz="4400" dirty="0" smtClean="0"/>
              <a:t>Phase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</a:t>
            </a:r>
            <a:r>
              <a:rPr lang="en-NZ" dirty="0" smtClean="0"/>
              <a:t>4</a:t>
            </a:r>
            <a:endParaRPr lang="en-NZ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*where are we at currently?*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*insert simulation results here*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</a:t>
            </a:r>
            <a:r>
              <a:rPr lang="en-NZ" dirty="0" smtClean="0"/>
              <a:t>Results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*insert performance comparison here*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</a:t>
            </a:r>
            <a:r>
              <a:rPr lang="en-NZ" dirty="0" smtClean="0"/>
              <a:t>Comparison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Windowing functionality remains the responsibility of the ARM core</a:t>
            </a:r>
          </a:p>
          <a:p>
            <a:endParaRPr lang="en-NZ" dirty="0" smtClean="0"/>
          </a:p>
          <a:p>
            <a:r>
              <a:rPr lang="en-NZ" dirty="0" smtClean="0"/>
              <a:t>Series of 3x3 pixels sent to FPGA</a:t>
            </a:r>
          </a:p>
          <a:p>
            <a:pPr lvl="1"/>
            <a:r>
              <a:rPr lang="en-NZ" dirty="0" smtClean="0"/>
              <a:t>FPGA responds with a single pixel value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16-bit ID tags used to identify messages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Hardware/Software Integration 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4793" y="5196944"/>
          <a:ext cx="2177415" cy="132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805"/>
                <a:gridCol w="725805"/>
                <a:gridCol w="725805"/>
              </a:tblGrid>
              <a:tr h="44280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8 bits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Hardware Processing System</a:t>
            </a:r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09912" y="5225529"/>
            <a:ext cx="4281679" cy="360040"/>
            <a:chOff x="1033264" y="1509723"/>
            <a:chExt cx="4281679" cy="360040"/>
          </a:xfrm>
        </p:grpSpPr>
        <p:sp>
          <p:nvSpPr>
            <p:cNvPr id="5" name="Rectangle 4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9" name="Straight Arrow Connector 8"/>
            <p:cNvCxnSpPr>
              <a:stCxn id="5" idx="3"/>
              <a:endCxn id="11" idx="1"/>
            </p:cNvCxnSpPr>
            <p:nvPr/>
          </p:nvCxnSpPr>
          <p:spPr>
            <a:xfrm flipV="1">
              <a:off x="3037702" y="1687290"/>
              <a:ext cx="382170" cy="245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9872" y="153340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PIO-0</a:t>
              </a:r>
              <a:endParaRPr lang="en-NZ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9911" y="5677012"/>
            <a:ext cx="4282569" cy="360040"/>
            <a:chOff x="1032374" y="1509723"/>
            <a:chExt cx="4282569" cy="360040"/>
          </a:xfrm>
        </p:grpSpPr>
        <p:sp>
          <p:nvSpPr>
            <p:cNvPr id="15" name="Rectangle 14"/>
            <p:cNvSpPr/>
            <p:nvPr/>
          </p:nvSpPr>
          <p:spPr>
            <a:xfrm>
              <a:off x="1032374" y="1509723"/>
              <a:ext cx="2005327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/>
            <p:cNvCxnSpPr>
              <a:stCxn id="15" idx="3"/>
              <a:endCxn id="17" idx="1"/>
            </p:cNvCxnSpPr>
            <p:nvPr/>
          </p:nvCxnSpPr>
          <p:spPr>
            <a:xfrm flipV="1">
              <a:off x="3037701" y="1687600"/>
              <a:ext cx="382171" cy="2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19872" y="153371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PIO-1</a:t>
              </a:r>
              <a:endParaRPr lang="en-NZ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09912" y="6121898"/>
            <a:ext cx="4281679" cy="360040"/>
            <a:chOff x="1033264" y="1509723"/>
            <a:chExt cx="4281679" cy="360040"/>
          </a:xfrm>
        </p:grpSpPr>
        <p:sp>
          <p:nvSpPr>
            <p:cNvPr id="19" name="Rectangle 18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0" name="Straight Arrow Connector 19"/>
            <p:cNvCxnSpPr>
              <a:stCxn id="19" idx="3"/>
              <a:endCxn id="21" idx="1"/>
            </p:cNvCxnSpPr>
            <p:nvPr/>
          </p:nvCxnSpPr>
          <p:spPr>
            <a:xfrm>
              <a:off x="3037702" y="1689743"/>
              <a:ext cx="382170" cy="1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537040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PIO-2</a:t>
              </a:r>
              <a:endParaRPr lang="en-NZ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3568" y="1448800"/>
            <a:ext cx="7272808" cy="3348112"/>
            <a:chOff x="683568" y="1448800"/>
            <a:chExt cx="7272808" cy="3348112"/>
          </a:xfrm>
        </p:grpSpPr>
        <p:sp>
          <p:nvSpPr>
            <p:cNvPr id="22" name="Rectangle 21"/>
            <p:cNvSpPr/>
            <p:nvPr/>
          </p:nvSpPr>
          <p:spPr>
            <a:xfrm>
              <a:off x="683568" y="1448800"/>
              <a:ext cx="720000" cy="72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ARM Core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3648" y="1628800"/>
              <a:ext cx="6552728" cy="3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Avalon Bus AXI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0352" y="2636912"/>
              <a:ext cx="2160000" cy="21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1200" dirty="0">
                  <a:solidFill>
                    <a:sysClr val="windowText" lastClr="000000"/>
                  </a:solidFill>
                </a:rPr>
                <a:t>f</a:t>
              </a:r>
              <a:r>
                <a:rPr lang="en-NZ" sz="1200" dirty="0" smtClean="0">
                  <a:solidFill>
                    <a:sysClr val="windowText" lastClr="000000"/>
                  </a:solidFill>
                </a:rPr>
                <a:t>ilter_interface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40352" y="3176912"/>
              <a:ext cx="1080000" cy="108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Convolution Filter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80012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003708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16144" y="1988820"/>
              <a:ext cx="340" cy="648112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55636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67604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3563980" y="4461084"/>
              <a:ext cx="288032" cy="216024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313956" y="4574778"/>
              <a:ext cx="28803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6200000">
              <a:off x="3815377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PIO-0</a:t>
              </a:r>
              <a:endParaRPr lang="en-NZ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4121411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PIO-1</a:t>
              </a:r>
              <a:endParaRPr lang="en-NZ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4427445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PIO-2</a:t>
              </a:r>
              <a:endParaRPr lang="en-NZ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4733479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PIO-3</a:t>
              </a:r>
              <a:endParaRPr lang="en-NZ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5039513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PIO-4</a:t>
              </a:r>
              <a:endParaRPr lang="en-NZ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9995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11292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1164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60561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16</a:t>
              </a:r>
              <a:endParaRPr lang="en-NZ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61381" y="2183832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5042" y="4465687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clk_SD</a:t>
              </a:r>
              <a:endParaRPr lang="en-NZ" sz="10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Implementing object detection</a:t>
            </a:r>
          </a:p>
          <a:p>
            <a:endParaRPr lang="en-NZ" dirty="0" smtClean="0"/>
          </a:p>
          <a:p>
            <a:r>
              <a:rPr lang="en-NZ" dirty="0" smtClean="0"/>
              <a:t>Optimising packet creation</a:t>
            </a:r>
          </a:p>
          <a:p>
            <a:endParaRPr lang="en-NZ" dirty="0" smtClean="0"/>
          </a:p>
          <a:p>
            <a:r>
              <a:rPr lang="en-NZ" dirty="0" smtClean="0"/>
              <a:t>Pipelining FPGA operations through VHDL</a:t>
            </a:r>
          </a:p>
          <a:p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Outlook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128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Designing an Object Detection System Phase 1</vt:lpstr>
      <vt:lpstr>Implementation</vt:lpstr>
      <vt:lpstr>Simulation Results</vt:lpstr>
      <vt:lpstr>Performance Comparison</vt:lpstr>
      <vt:lpstr>Hardware/Software Integration </vt:lpstr>
      <vt:lpstr>Hardware Processing System</vt:lpstr>
      <vt:lpstr>Current 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 Phase 1</dc:title>
  <dc:creator>Sylvain</dc:creator>
  <cp:lastModifiedBy>Sylvain</cp:lastModifiedBy>
  <cp:revision>15</cp:revision>
  <dcterms:created xsi:type="dcterms:W3CDTF">2018-05-08T22:25:14Z</dcterms:created>
  <dcterms:modified xsi:type="dcterms:W3CDTF">2018-05-09T00:11:40Z</dcterms:modified>
</cp:coreProperties>
</file>