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8" r:id="rId4"/>
    <p:sldId id="262" r:id="rId5"/>
    <p:sldId id="271" r:id="rId6"/>
    <p:sldId id="263" r:id="rId7"/>
    <p:sldId id="270" r:id="rId8"/>
    <p:sldId id="264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Designing an Object Detection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Hardware filter daisy chaining</a:t>
            </a:r>
          </a:p>
          <a:p>
            <a:endParaRPr lang="en-NZ" dirty="0" smtClean="0"/>
          </a:p>
          <a:p>
            <a:r>
              <a:rPr lang="en-NZ" dirty="0" smtClean="0"/>
              <a:t>Multithreaded dual-core</a:t>
            </a:r>
          </a:p>
          <a:p>
            <a:endParaRPr lang="en-NZ" dirty="0" smtClean="0"/>
          </a:p>
          <a:p>
            <a:r>
              <a:rPr lang="en-NZ" dirty="0" smtClean="0"/>
              <a:t>24 bit colour</a:t>
            </a:r>
          </a:p>
          <a:p>
            <a:endParaRPr lang="en-NZ" dirty="0" smtClean="0"/>
          </a:p>
          <a:p>
            <a:r>
              <a:rPr lang="en-NZ" dirty="0" smtClean="0"/>
              <a:t>Luminance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cessSt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2" y="2058303"/>
            <a:ext cx="8985337" cy="27413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85786" y="4338033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Hardware </a:t>
            </a:r>
            <a:r>
              <a:rPr lang="en-NZ" dirty="0" err="1" smtClean="0"/>
              <a:t>Trivium</a:t>
            </a:r>
            <a:r>
              <a:rPr lang="en-NZ" dirty="0" smtClean="0"/>
              <a:t>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4338033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OpenCV</a:t>
            </a:r>
            <a:r>
              <a:rPr lang="en-NZ" dirty="0" smtClean="0"/>
              <a:t> Shape Detection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6182" y="4429132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Hardware Filtering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6182" y="5396960"/>
            <a:ext cx="15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OpenCV</a:t>
            </a:r>
            <a:r>
              <a:rPr lang="en-NZ" dirty="0" smtClean="0"/>
              <a:t> Filtering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4250529" y="3393281"/>
            <a:ext cx="500066" cy="142876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16200000">
            <a:off x="5965041" y="3393281"/>
            <a:ext cx="500066" cy="142876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 rot="16200000">
            <a:off x="843276" y="3358128"/>
            <a:ext cx="500066" cy="1428760"/>
          </a:xfrm>
          <a:prstGeom prst="leftBrace">
            <a:avLst>
              <a:gd name="adj1" fmla="val 8333"/>
              <a:gd name="adj2" fmla="val 8047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Over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67" y="2601213"/>
            <a:ext cx="4919066" cy="22858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Filtering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431303" y="141763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 smtClean="0"/>
              <a:t>807s -&gt; 465s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463" y="1507072"/>
            <a:ext cx="7345073" cy="4474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Hardware Pipelining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1530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 smtClean="0"/>
              <a:t>465s -&gt; 150s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ID Tag – 8 bits</a:t>
            </a:r>
          </a:p>
          <a:p>
            <a:endParaRPr lang="en-NZ" dirty="0" smtClean="0"/>
          </a:p>
          <a:p>
            <a:r>
              <a:rPr lang="en-NZ" dirty="0" smtClean="0"/>
              <a:t>First 3 bits identify filter type</a:t>
            </a:r>
          </a:p>
          <a:p>
            <a:endParaRPr lang="en-NZ" dirty="0" smtClean="0"/>
          </a:p>
          <a:p>
            <a:r>
              <a:rPr lang="en-NZ" dirty="0" smtClean="0"/>
              <a:t>Last 5 bits is the number of the packet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 Tags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1404" y="477418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071538" y="4774180"/>
            <a:ext cx="7000924" cy="1226588"/>
            <a:chOff x="285720" y="4572008"/>
            <a:chExt cx="7000924" cy="1226588"/>
          </a:xfrm>
        </p:grpSpPr>
        <p:sp>
          <p:nvSpPr>
            <p:cNvPr id="6" name="TextBox 5"/>
            <p:cNvSpPr txBox="1"/>
            <p:nvPr/>
          </p:nvSpPr>
          <p:spPr>
            <a:xfrm>
              <a:off x="285720" y="457200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ID Tag</a:t>
              </a:r>
              <a:endParaRPr lang="en-GB" b="1" dirty="0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2035951" y="4179099"/>
              <a:ext cx="357190" cy="2000264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5107785" y="3178967"/>
              <a:ext cx="357190" cy="400052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1604" y="542926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Filter type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9124" y="542926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Packet number</a:t>
              </a:r>
              <a:endParaRPr lang="en-GB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23792" y="142852"/>
          <a:ext cx="370586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2930"/>
                <a:gridCol w="1852930"/>
              </a:tblGrid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Filter</a:t>
                      </a:r>
                      <a:r>
                        <a:rPr lang="en-NZ" baseline="0" dirty="0" smtClean="0"/>
                        <a:t> type bits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Edge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Gaussian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Identity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Median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Sobel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101-111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Reserved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OpenCV</a:t>
            </a:r>
            <a:r>
              <a:rPr lang="en-GB" dirty="0" smtClean="0"/>
              <a:t> libraries for C++</a:t>
            </a:r>
          </a:p>
          <a:p>
            <a:endParaRPr lang="en-GB" dirty="0" smtClean="0"/>
          </a:p>
          <a:p>
            <a:r>
              <a:rPr lang="en-GB" dirty="0" smtClean="0"/>
              <a:t>Modified software to compile using g++</a:t>
            </a:r>
          </a:p>
          <a:p>
            <a:endParaRPr lang="en-GB" dirty="0"/>
          </a:p>
          <a:p>
            <a:r>
              <a:rPr lang="en-GB" dirty="0" smtClean="0"/>
              <a:t>Shape detection</a:t>
            </a:r>
          </a:p>
          <a:p>
            <a:endParaRPr lang="en-GB" dirty="0"/>
          </a:p>
          <a:p>
            <a:r>
              <a:rPr lang="en-GB" dirty="0" smtClean="0"/>
              <a:t>Detects edges, determines if edges define a shape, determines what shape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 Detection</a:t>
            </a:r>
            <a:endParaRPr lang="en-GB" dirty="0"/>
          </a:p>
        </p:txBody>
      </p:sp>
      <p:pic>
        <p:nvPicPr>
          <p:cNvPr id="4" name="Picture 2" descr="https://upload.wikimedia.org/wikipedia/commons/thumb/3/32/OpenCV_Logo_with_text_svg_version.svg/1200px-OpenCV_Logo_with_text_svg_vers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5857892"/>
            <a:ext cx="714348" cy="880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OpenCV</a:t>
            </a:r>
            <a:r>
              <a:rPr lang="en-GB" dirty="0" smtClean="0"/>
              <a:t> libraries contain filtering functions</a:t>
            </a:r>
          </a:p>
          <a:p>
            <a:endParaRPr lang="en-GB" dirty="0"/>
          </a:p>
          <a:p>
            <a:r>
              <a:rPr lang="en-GB" dirty="0" smtClean="0"/>
              <a:t>These functions are far faster than our hardware implementations 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Sobel filtering twice in a row gives a blank image</a:t>
            </a:r>
          </a:p>
          <a:p>
            <a:endParaRPr lang="en-GB" dirty="0" smtClean="0"/>
          </a:p>
          <a:p>
            <a:r>
              <a:rPr lang="en-GB" dirty="0" smtClean="0"/>
              <a:t>150s -&gt; 0.13s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OpenCV</a:t>
            </a:r>
            <a:r>
              <a:rPr lang="en-NZ" dirty="0" smtClean="0"/>
              <a:t> Filtering</a:t>
            </a:r>
            <a:endParaRPr lang="en-GB" dirty="0"/>
          </a:p>
        </p:txBody>
      </p:sp>
      <p:pic>
        <p:nvPicPr>
          <p:cNvPr id="4098" name="Picture 2" descr="https://upload.wikimedia.org/wikipedia/commons/thumb/3/32/OpenCV_Logo_with_text_svg_version.svg/1200px-OpenCV_Logo_with_text_svg_vers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5857892"/>
            <a:ext cx="714348" cy="880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dirty="0" smtClean="0"/>
              <a:t>Array was being accessed using a column-major logic</a:t>
            </a:r>
          </a:p>
          <a:p>
            <a:endParaRPr lang="en-NZ" dirty="0" smtClean="0"/>
          </a:p>
          <a:p>
            <a:r>
              <a:rPr lang="en-NZ" dirty="0" smtClean="0"/>
              <a:t>Caused a lot of cache misses since C uses row-major logic</a:t>
            </a:r>
          </a:p>
          <a:p>
            <a:endParaRPr lang="en-NZ" dirty="0" smtClean="0"/>
          </a:p>
          <a:p>
            <a:r>
              <a:rPr lang="en-NZ" dirty="0" smtClean="0"/>
              <a:t>Observed a time improvement of 13.82% afterwards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VGA Cache Access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Filtering Stage</a:t>
            </a:r>
          </a:p>
          <a:p>
            <a:pPr lvl="1"/>
            <a:r>
              <a:rPr lang="en-NZ" dirty="0" smtClean="0"/>
              <a:t>807s -&gt; 465s -&gt; 150s -&gt; 0.13s</a:t>
            </a:r>
          </a:p>
          <a:p>
            <a:pPr marL="109728" indent="0">
              <a:buNone/>
            </a:pPr>
            <a:endParaRPr lang="en-NZ" dirty="0" smtClean="0"/>
          </a:p>
          <a:p>
            <a:r>
              <a:rPr lang="en-NZ" dirty="0" smtClean="0"/>
              <a:t>VGA Output Stage</a:t>
            </a:r>
          </a:p>
          <a:p>
            <a:pPr lvl="1"/>
            <a:r>
              <a:rPr lang="en-NZ" dirty="0" smtClean="0"/>
              <a:t>100s -&gt; 87s</a:t>
            </a:r>
          </a:p>
          <a:p>
            <a:endParaRPr lang="en-NZ" dirty="0"/>
          </a:p>
          <a:p>
            <a:r>
              <a:rPr lang="en-NZ" dirty="0" smtClean="0"/>
              <a:t>Total Run Time</a:t>
            </a:r>
          </a:p>
          <a:p>
            <a:pPr lvl="1"/>
            <a:r>
              <a:rPr lang="en-NZ" dirty="0" smtClean="0"/>
              <a:t>904s (1 FPS) -&gt; 48s (19 FPS)</a:t>
            </a:r>
          </a:p>
          <a:p>
            <a:pPr marL="109728" indent="0">
              <a:buNone/>
            </a:pPr>
            <a:endParaRPr lang="en-NZ" dirty="0"/>
          </a:p>
          <a:p>
            <a:r>
              <a:rPr lang="en-NZ" dirty="0" smtClean="0"/>
              <a:t>All measurements via </a:t>
            </a:r>
            <a:r>
              <a:rPr lang="en-NZ" dirty="0" err="1" smtClean="0"/>
              <a:t>gprof</a:t>
            </a:r>
            <a:endParaRPr lang="en-NZ" dirty="0"/>
          </a:p>
          <a:p>
            <a:pPr marL="393192" lvl="1" indent="0">
              <a:buNone/>
            </a:pPr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Improvements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281</TotalTime>
  <Words>221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Designing an Object Detection System</vt:lpstr>
      <vt:lpstr>Introduction</vt:lpstr>
      <vt:lpstr>Filtering</vt:lpstr>
      <vt:lpstr>Hardware Pipelining</vt:lpstr>
      <vt:lpstr>ID Tags</vt:lpstr>
      <vt:lpstr>Object Detection</vt:lpstr>
      <vt:lpstr>OpenCV Filtering</vt:lpstr>
      <vt:lpstr>VGA Cache Access</vt:lpstr>
      <vt:lpstr>Performance Improvements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Object Detection System</dc:title>
  <dc:creator>Sylvain</dc:creator>
  <cp:lastModifiedBy>Sylvain</cp:lastModifiedBy>
  <cp:revision>39</cp:revision>
  <dcterms:created xsi:type="dcterms:W3CDTF">2018-05-30T23:24:25Z</dcterms:created>
  <dcterms:modified xsi:type="dcterms:W3CDTF">2018-05-31T23:33:56Z</dcterms:modified>
</cp:coreProperties>
</file>