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779" autoAdjust="0"/>
  </p:normalViewPr>
  <p:slideViewPr>
    <p:cSldViewPr snapToGrid="0">
      <p:cViewPr>
        <p:scale>
          <a:sx n="100" d="100"/>
          <a:sy n="100" d="100"/>
        </p:scale>
        <p:origin x="-99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197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0811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39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6542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8375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748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0011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2043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3922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3471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12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6097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667125" y="238124"/>
            <a:ext cx="5324475" cy="6381750"/>
            <a:chOff x="3667125" y="238124"/>
            <a:chExt cx="5324475" cy="6381750"/>
          </a:xfrm>
        </p:grpSpPr>
        <p:sp>
          <p:nvSpPr>
            <p:cNvPr id="4" name="Rounded Rectangle 3"/>
            <p:cNvSpPr/>
            <p:nvPr/>
          </p:nvSpPr>
          <p:spPr>
            <a:xfrm>
              <a:off x="3667125" y="2409825"/>
              <a:ext cx="5324475" cy="2190750"/>
            </a:xfrm>
            <a:prstGeom prst="roundRect">
              <a:avLst>
                <a:gd name="adj" fmla="val 6183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Cruise Control System</a:t>
              </a:r>
              <a:endParaRPr lang="en-NZ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3748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62686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7921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20952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0442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34615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88788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09575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429625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72211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77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3945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32746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On (pure)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381762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(pure)</a:t>
              </a:r>
              <a:endParaRPr lang="en-NZ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436054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Resume (pure)</a:t>
              </a:r>
              <a:endParaRPr lang="en-NZ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90347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Set (pure)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54463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QuickDecel (pure)</a:t>
              </a:r>
              <a:endParaRPr lang="en-NZ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598932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QuickAccel (pure)</a:t>
              </a:r>
              <a:endParaRPr lang="en-NZ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653224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(float)</a:t>
              </a:r>
              <a:endParaRPr lang="en-NZ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707517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Brake (float)</a:t>
              </a:r>
              <a:endParaRPr lang="en-NZ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76180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Speed (float)</a:t>
              </a:r>
              <a:endParaRPr lang="en-NZ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032448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CruiseSpeed (float)</a:t>
              </a:r>
              <a:endParaRPr lang="en-NZ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18298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CruiseState (enum)</a:t>
              </a:r>
              <a:endParaRPr lang="en-NZ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575373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ThrottleCmd (float)</a:t>
              </a:r>
              <a:endParaRPr lang="en-NZ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0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78948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22560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78948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5870248" y="-1392252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4" idx="5"/>
          </p:cNvCxnSpPr>
          <p:nvPr/>
        </p:nvCxnSpPr>
        <p:spPr>
          <a:xfrm rot="5400000">
            <a:off x="5870248" y="-268294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5870248" y="1528985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5870248" y="2652943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1102407" y="858819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2407" y="3846151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092" y="4924635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657799" y="292206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77295" y="13532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4619587" y="1958329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2800002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A0</a:t>
            </a:r>
            <a:endParaRPr lang="en-NZ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0002" y="3595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0</a:t>
            </a:r>
            <a:endParaRPr lang="en-NZ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9075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A1</a:t>
            </a:r>
            <a:endParaRPr lang="en-NZ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81278" y="35846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1</a:t>
            </a:r>
            <a:endParaRPr lang="en-NZ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14516" y="113919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4" y="401918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8011743" y="3970588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1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8011744" y="1122275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1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8439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04388" y="2597921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8115655" y="71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8115654" y="452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089444" y="2597920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Curved Connector 8"/>
          <p:cNvCxnSpPr>
            <a:stCxn id="7" idx="7"/>
            <a:endCxn id="4" idx="1"/>
          </p:cNvCxnSpPr>
          <p:nvPr/>
        </p:nvCxnSpPr>
        <p:spPr>
          <a:xfrm rot="16200000" flipH="1">
            <a:off x="4343397" y="1736931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7" idx="5"/>
          </p:cNvCxnSpPr>
          <p:nvPr/>
        </p:nvCxnSpPr>
        <p:spPr>
          <a:xfrm rot="5400000" flipH="1">
            <a:off x="4343398" y="2721907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5"/>
          </p:cNvCxnSpPr>
          <p:nvPr/>
        </p:nvCxnSpPr>
        <p:spPr>
          <a:xfrm flipH="1" flipV="1">
            <a:off x="6393358" y="3786891"/>
            <a:ext cx="1722296" cy="143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7"/>
          </p:cNvCxnSpPr>
          <p:nvPr/>
        </p:nvCxnSpPr>
        <p:spPr>
          <a:xfrm flipH="1">
            <a:off x="6393358" y="1412905"/>
            <a:ext cx="1722297" cy="138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5648770" y="1816941"/>
            <a:ext cx="252101" cy="78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4714037" y="-1007692"/>
            <a:ext cx="1677503" cy="5533723"/>
          </a:xfrm>
          <a:prstGeom prst="curvedConnector3">
            <a:avLst>
              <a:gd name="adj1" fmla="val 1257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0"/>
            <a:endCxn id="7" idx="1"/>
          </p:cNvCxnSpPr>
          <p:nvPr/>
        </p:nvCxnSpPr>
        <p:spPr>
          <a:xfrm rot="16200000" flipH="1" flipV="1">
            <a:off x="4510042" y="-1500182"/>
            <a:ext cx="2085493" cy="6518699"/>
          </a:xfrm>
          <a:prstGeom prst="curvedConnector3">
            <a:avLst>
              <a:gd name="adj1" fmla="val -24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4"/>
            <a:endCxn id="6" idx="3"/>
          </p:cNvCxnSpPr>
          <p:nvPr/>
        </p:nvCxnSpPr>
        <p:spPr>
          <a:xfrm rot="16200000" flipH="1">
            <a:off x="4690535" y="2086277"/>
            <a:ext cx="1724507" cy="5533722"/>
          </a:xfrm>
          <a:prstGeom prst="curvedConnector3">
            <a:avLst>
              <a:gd name="adj1" fmla="val 125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7" idx="3"/>
          </p:cNvCxnSpPr>
          <p:nvPr/>
        </p:nvCxnSpPr>
        <p:spPr>
          <a:xfrm rot="5400000" flipH="1">
            <a:off x="4486539" y="1593790"/>
            <a:ext cx="2132497" cy="6518698"/>
          </a:xfrm>
          <a:prstGeom prst="curvedConnector3">
            <a:avLst>
              <a:gd name="adj1" fmla="val -275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5"/>
            <a:endCxn id="6" idx="7"/>
          </p:cNvCxnSpPr>
          <p:nvPr/>
        </p:nvCxnSpPr>
        <p:spPr>
          <a:xfrm rot="5400000">
            <a:off x="7892113" y="3317904"/>
            <a:ext cx="2825025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6"/>
            <a:endCxn id="5" idx="6"/>
          </p:cNvCxnSpPr>
          <p:nvPr/>
        </p:nvCxnSpPr>
        <p:spPr>
          <a:xfrm flipV="1">
            <a:off x="9508619" y="1412905"/>
            <a:ext cx="1" cy="3810000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6"/>
            <a:endCxn id="4" idx="7"/>
          </p:cNvCxnSpPr>
          <p:nvPr/>
        </p:nvCxnSpPr>
        <p:spPr>
          <a:xfrm flipH="1" flipV="1">
            <a:off x="6393358" y="2801916"/>
            <a:ext cx="203995" cy="492488"/>
          </a:xfrm>
          <a:prstGeom prst="curvedConnector4">
            <a:avLst>
              <a:gd name="adj1" fmla="val -162333"/>
              <a:gd name="adj2" fmla="val 1097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7" idx="3"/>
          </p:cNvCxnSpPr>
          <p:nvPr/>
        </p:nvCxnSpPr>
        <p:spPr>
          <a:xfrm rot="10800000" flipH="1" flipV="1">
            <a:off x="2089443" y="3294402"/>
            <a:ext cx="203995" cy="492487"/>
          </a:xfrm>
          <a:prstGeom prst="curvedConnector4">
            <a:avLst>
              <a:gd name="adj1" fmla="val -112062"/>
              <a:gd name="adj2" fmla="val 187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03573" y="263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ON</a:t>
            </a:r>
            <a:endParaRPr lang="en-NZ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22377" y="26365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OFF</a:t>
            </a:r>
            <a:endParaRPr lang="en-NZ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4749" y="825667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DISABLE</a:t>
            </a:r>
            <a:endParaRPr lang="en-NZ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8686" y="4647749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STANDBY</a:t>
            </a:r>
            <a:endParaRPr lang="en-NZ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01200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“00”</a:t>
            </a:r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193873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“01”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8215060" y="500173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“10”</a:t>
            </a:r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8215060" y="115260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“11”</a:t>
            </a:r>
            <a:endParaRPr lang="en-NZ" dirty="0"/>
          </a:p>
        </p:txBody>
      </p:sp>
      <p:sp>
        <p:nvSpPr>
          <p:cNvPr id="62" name="TextBox 61"/>
          <p:cNvSpPr txBox="1"/>
          <p:nvPr/>
        </p:nvSpPr>
        <p:spPr>
          <a:xfrm>
            <a:off x="3708118" y="3815752"/>
            <a:ext cx="139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OnButton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5593" y="205535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0849" y="5746651"/>
            <a:ext cx="2127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252966" y="3124384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358" y="501952"/>
            <a:ext cx="199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SpeedMax or</a:t>
            </a:r>
          </a:p>
          <a:p>
            <a:r>
              <a:rPr lang="en-NZ" sz="1600" dirty="0" smtClean="0"/>
              <a:t>Speed &lt; SpeedMin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8083" y="272095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</p:txBody>
      </p:sp>
      <p:sp>
        <p:nvSpPr>
          <p:cNvPr id="68" name="TextBox 67"/>
          <p:cNvSpPr txBox="1"/>
          <p:nvPr/>
        </p:nvSpPr>
        <p:spPr>
          <a:xfrm rot="19380422">
            <a:off x="6430805" y="1827651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9" name="TextBox 68"/>
          <p:cNvSpPr txBox="1"/>
          <p:nvPr/>
        </p:nvSpPr>
        <p:spPr>
          <a:xfrm rot="2398101">
            <a:off x="6386491" y="4438439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-39145" y="4022141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03968" y="6021347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731082" y="2632680"/>
            <a:ext cx="2061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(Speed &gt; SpeedMax or</a:t>
            </a:r>
          </a:p>
          <a:p>
            <a:r>
              <a:rPr lang="en-NZ" sz="1600" dirty="0" smtClean="0"/>
              <a:t>Speed &lt; SpeedMin)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921812" y="285427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cxnSp>
        <p:nvCxnSpPr>
          <p:cNvPr id="78" name="Curved Connector 77"/>
          <p:cNvCxnSpPr>
            <a:stCxn id="6" idx="4"/>
            <a:endCxn id="6" idx="5"/>
          </p:cNvCxnSpPr>
          <p:nvPr/>
        </p:nvCxnSpPr>
        <p:spPr>
          <a:xfrm rot="5400000" flipH="1" flipV="1">
            <a:off x="8956382" y="557114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0"/>
            <a:endCxn id="5" idx="7"/>
          </p:cNvCxnSpPr>
          <p:nvPr/>
        </p:nvCxnSpPr>
        <p:spPr>
          <a:xfrm rot="16200000" flipH="1">
            <a:off x="8956383" y="57217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252" y="5742938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86" name="Rectangle 85"/>
          <p:cNvSpPr/>
          <p:nvPr/>
        </p:nvSpPr>
        <p:spPr>
          <a:xfrm>
            <a:off x="9345581" y="27909"/>
            <a:ext cx="200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SpeedMax or</a:t>
            </a:r>
          </a:p>
          <a:p>
            <a:r>
              <a:rPr lang="en-NZ" sz="1600" dirty="0" smtClean="0"/>
              <a:t>Speed &lt; SpeedMin</a:t>
            </a:r>
          </a:p>
        </p:txBody>
      </p:sp>
    </p:spTree>
    <p:extLst>
      <p:ext uri="{BB962C8B-B14F-4D97-AF65-F5344CB8AC3E}">
        <p14:creationId xmlns="" xmlns:p14="http://schemas.microsoft.com/office/powerpoint/2010/main" val="33402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1341315" y="452190"/>
            <a:ext cx="9958754" cy="6041876"/>
            <a:chOff x="1341315" y="452190"/>
            <a:chExt cx="9958754" cy="6041876"/>
          </a:xfrm>
        </p:grpSpPr>
        <p:sp>
          <p:nvSpPr>
            <p:cNvPr id="4" name="Oval 3"/>
            <p:cNvSpPr/>
            <p:nvPr/>
          </p:nvSpPr>
          <p:spPr>
            <a:xfrm>
              <a:off x="5204388" y="2597921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/>
            <p:cNvSpPr/>
            <p:nvPr/>
          </p:nvSpPr>
          <p:spPr>
            <a:xfrm>
              <a:off x="8115655" y="716422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Oval 5"/>
            <p:cNvSpPr/>
            <p:nvPr/>
          </p:nvSpPr>
          <p:spPr>
            <a:xfrm>
              <a:off x="8115654" y="4526422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Oval 6"/>
            <p:cNvSpPr/>
            <p:nvPr/>
          </p:nvSpPr>
          <p:spPr>
            <a:xfrm>
              <a:off x="2089444" y="2597920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8" name="Curved Connector 7"/>
            <p:cNvCxnSpPr>
              <a:stCxn id="7" idx="7"/>
              <a:endCxn id="4" idx="1"/>
            </p:cNvCxnSpPr>
            <p:nvPr/>
          </p:nvCxnSpPr>
          <p:spPr>
            <a:xfrm rot="16200000" flipH="1">
              <a:off x="4343397" y="1736931"/>
              <a:ext cx="1" cy="2129969"/>
            </a:xfrm>
            <a:prstGeom prst="curvedConnector3">
              <a:avLst>
                <a:gd name="adj1" fmla="val -432595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4" idx="3"/>
              <a:endCxn id="7" idx="5"/>
            </p:cNvCxnSpPr>
            <p:nvPr/>
          </p:nvCxnSpPr>
          <p:spPr>
            <a:xfrm rot="5400000" flipH="1">
              <a:off x="4343398" y="2721907"/>
              <a:ext cx="1" cy="2129969"/>
            </a:xfrm>
            <a:prstGeom prst="curvedConnector3">
              <a:avLst>
                <a:gd name="adj1" fmla="val -432595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5"/>
            </p:cNvCxnSpPr>
            <p:nvPr/>
          </p:nvCxnSpPr>
          <p:spPr>
            <a:xfrm flipH="1" flipV="1">
              <a:off x="6393358" y="3786891"/>
              <a:ext cx="1722296" cy="143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4" idx="7"/>
            </p:cNvCxnSpPr>
            <p:nvPr/>
          </p:nvCxnSpPr>
          <p:spPr>
            <a:xfrm flipH="1">
              <a:off x="6393358" y="1412905"/>
              <a:ext cx="1722297" cy="1389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>
              <a:off x="5648770" y="1816941"/>
              <a:ext cx="252101" cy="780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4714037" y="-1007692"/>
              <a:ext cx="1677503" cy="5533723"/>
            </a:xfrm>
            <a:prstGeom prst="curvedConnector3">
              <a:avLst>
                <a:gd name="adj1" fmla="val 8206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5" idx="0"/>
              <a:endCxn id="7" idx="1"/>
            </p:cNvCxnSpPr>
            <p:nvPr/>
          </p:nvCxnSpPr>
          <p:spPr>
            <a:xfrm rot="16200000" flipH="1" flipV="1">
              <a:off x="4510042" y="-1500182"/>
              <a:ext cx="2085493" cy="6518699"/>
            </a:xfrm>
            <a:prstGeom prst="curvedConnector3">
              <a:avLst>
                <a:gd name="adj1" fmla="val -1621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4"/>
              <a:endCxn id="6" idx="3"/>
            </p:cNvCxnSpPr>
            <p:nvPr/>
          </p:nvCxnSpPr>
          <p:spPr>
            <a:xfrm rot="16200000" flipH="1">
              <a:off x="4690535" y="2086277"/>
              <a:ext cx="1724507" cy="5533722"/>
            </a:xfrm>
            <a:prstGeom prst="curvedConnector3">
              <a:avLst>
                <a:gd name="adj1" fmla="val 864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6" idx="4"/>
              <a:endCxn id="7" idx="3"/>
            </p:cNvCxnSpPr>
            <p:nvPr/>
          </p:nvCxnSpPr>
          <p:spPr>
            <a:xfrm rot="5400000" flipH="1">
              <a:off x="4486539" y="1593790"/>
              <a:ext cx="2132497" cy="6518698"/>
            </a:xfrm>
            <a:prstGeom prst="curvedConnector3">
              <a:avLst>
                <a:gd name="adj1" fmla="val -275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6"/>
              <a:endCxn id="5" idx="6"/>
            </p:cNvCxnSpPr>
            <p:nvPr/>
          </p:nvCxnSpPr>
          <p:spPr>
            <a:xfrm flipV="1">
              <a:off x="9508619" y="1412905"/>
              <a:ext cx="1" cy="3810000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46"/>
            <p:cNvCxnSpPr>
              <a:stCxn id="4" idx="6"/>
            </p:cNvCxnSpPr>
            <p:nvPr/>
          </p:nvCxnSpPr>
          <p:spPr>
            <a:xfrm flipH="1" flipV="1">
              <a:off x="6543675" y="2990850"/>
              <a:ext cx="53678" cy="303554"/>
            </a:xfrm>
            <a:prstGeom prst="curvedConnector4">
              <a:avLst>
                <a:gd name="adj1" fmla="val -425873"/>
                <a:gd name="adj2" fmla="val 1188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52"/>
            <p:cNvCxnSpPr>
              <a:stCxn id="7" idx="2"/>
            </p:cNvCxnSpPr>
            <p:nvPr/>
          </p:nvCxnSpPr>
          <p:spPr>
            <a:xfrm rot="10800000" flipH="1" flipV="1">
              <a:off x="2089443" y="3294402"/>
              <a:ext cx="91781" cy="363197"/>
            </a:xfrm>
            <a:prstGeom prst="curvedConnector4">
              <a:avLst>
                <a:gd name="adj1" fmla="val -249071"/>
                <a:gd name="adj2" fmla="val 1150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503573" y="263657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ON</a:t>
              </a:r>
              <a:endParaRPr lang="en-NZ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2377" y="263657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OFF</a:t>
              </a:r>
              <a:endParaRPr lang="en-NZ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54749" y="825667"/>
              <a:ext cx="976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DISABLE</a:t>
              </a:r>
              <a:endParaRPr lang="en-NZ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78686" y="4647749"/>
              <a:ext cx="1066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STANDBY</a:t>
              </a:r>
              <a:endParaRPr lang="en-NZ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200" y="2971235"/>
              <a:ext cx="139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CruiseState = “00”</a:t>
              </a:r>
              <a:endParaRPr lang="en-NZ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3873" y="2971235"/>
              <a:ext cx="139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CruiseState = “01”</a:t>
              </a:r>
              <a:endParaRPr lang="en-NZ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15060" y="5001737"/>
              <a:ext cx="139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CruiseState = “10”</a:t>
              </a:r>
              <a:endParaRPr lang="en-NZ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15060" y="1152607"/>
              <a:ext cx="139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CruiseState = “11”</a:t>
              </a:r>
              <a:endParaRPr lang="en-NZ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2918" y="4215802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On / ON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8493" y="2055358"/>
              <a:ext cx="752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OFF</a:t>
              </a:r>
              <a:endParaRPr lang="en-NZ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3049" y="6032401"/>
              <a:ext cx="1993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∧ Speed &gt; SpeedMin / 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632255" y="3155161"/>
              <a:ext cx="1057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</a:t>
              </a:r>
              <a:r>
                <a:rPr lang="en-NZ" sz="1200" dirty="0" smtClean="0"/>
                <a:t>STDBY</a:t>
              </a:r>
              <a:endParaRPr lang="en-NZ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0833" y="749602"/>
              <a:ext cx="204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∨ </a:t>
              </a:r>
              <a:r>
                <a:rPr lang="en-NZ" sz="1200" dirty="0" smtClean="0"/>
                <a:t>Speed </a:t>
              </a:r>
              <a:r>
                <a:rPr lang="en-NZ" sz="1200" dirty="0" smtClean="0"/>
                <a:t>&gt; </a:t>
              </a:r>
              <a:r>
                <a:rPr lang="en-NZ" sz="1200" dirty="0" smtClean="0"/>
                <a:t>SpeedMax </a:t>
              </a:r>
              <a:r>
                <a:rPr lang="en-NZ" sz="1200" dirty="0" smtClean="0"/>
                <a:t>∨ Speed &lt; SpeedMin / DISABLE</a:t>
              </a:r>
              <a:endParaRPr lang="en-NZ" sz="12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 rot="19702667">
              <a:off x="2267018" y="452190"/>
              <a:ext cx="196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∧ Speed </a:t>
              </a:r>
              <a:r>
                <a:rPr lang="en-NZ" sz="1200" dirty="0" smtClean="0"/>
                <a:t>&gt; </a:t>
              </a:r>
              <a:r>
                <a:rPr lang="en-NZ" sz="1200" dirty="0" smtClean="0"/>
                <a:t>SpeedMin / ON</a:t>
              </a:r>
              <a:endParaRPr lang="en-NZ" sz="12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 rot="19380422">
              <a:off x="6762338" y="1858428"/>
              <a:ext cx="752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OFF</a:t>
              </a:r>
              <a:endParaRPr lang="en-NZ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2398101">
              <a:off x="6718024" y="4469216"/>
              <a:ext cx="752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OFF</a:t>
              </a:r>
              <a:endParaRPr lang="en-NZ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581025" y="3323641"/>
              <a:ext cx="1982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</a:t>
              </a:r>
              <a:r>
                <a:rPr lang="en-NZ" sz="1200" dirty="0" smtClean="0"/>
                <a:t>∧ Speed </a:t>
              </a:r>
              <a:r>
                <a:rPr lang="en-NZ" sz="1200" dirty="0" smtClean="0"/>
                <a:t>&gt; SpeedMin / </a:t>
              </a:r>
              <a:r>
                <a:rPr lang="en-NZ" sz="1200" dirty="0" smtClean="0"/>
                <a:t>ON</a:t>
              </a:r>
              <a:endParaRPr lang="en-NZ" sz="12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56368" y="5754647"/>
              <a:ext cx="1057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STDBY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8959559" y="2975580"/>
              <a:ext cx="2092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∨ Speed &gt; SpeedMax ∨ Speed &lt; SpeedMin / DISABLE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7513" y="2863803"/>
              <a:ext cx="190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∨ Resume ∨ Set ∨ QuickAccel ∨ QuickDecel / OFF</a:t>
              </a:r>
              <a:endParaRPr lang="en-NZ" sz="1200" dirty="0"/>
            </a:p>
          </p:txBody>
        </p:sp>
        <p:cxnSp>
          <p:nvCxnSpPr>
            <p:cNvPr id="41" name="Curved Connector 40"/>
            <p:cNvCxnSpPr>
              <a:endCxn id="6" idx="5"/>
            </p:cNvCxnSpPr>
            <p:nvPr/>
          </p:nvCxnSpPr>
          <p:spPr>
            <a:xfrm flipV="1">
              <a:off x="8977313" y="5715392"/>
              <a:ext cx="327311" cy="185346"/>
            </a:xfrm>
            <a:prstGeom prst="curvedConnector4">
              <a:avLst>
                <a:gd name="adj1" fmla="val 815"/>
                <a:gd name="adj2" fmla="val -820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endCxn id="5" idx="7"/>
            </p:cNvCxnSpPr>
            <p:nvPr/>
          </p:nvCxnSpPr>
          <p:spPr>
            <a:xfrm>
              <a:off x="9065421" y="759622"/>
              <a:ext cx="239204" cy="160795"/>
            </a:xfrm>
            <a:prstGeom prst="curvedConnector4">
              <a:avLst>
                <a:gd name="adj1" fmla="val -16803"/>
                <a:gd name="adj2" fmla="val -11127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50427" y="5149213"/>
              <a:ext cx="1057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STDBY</a:t>
              </a:r>
              <a:endParaRPr lang="en-NZ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94781" y="529559"/>
              <a:ext cx="20052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NZ" sz="1200" dirty="0" smtClean="0"/>
                <a:t>Accel ∨ Speed &gt; SpeedMax ∨ Speed &lt; SpeedMin / DISABLE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4212243">
              <a:off x="5656318" y="196963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. / OFF</a:t>
              </a:r>
              <a:endParaRPr lang="en-NZ" sz="1200" dirty="0"/>
            </a:p>
          </p:txBody>
        </p:sp>
        <p:cxnSp>
          <p:nvCxnSpPr>
            <p:cNvPr id="59" name="Curved Connector 58"/>
            <p:cNvCxnSpPr>
              <a:stCxn id="5" idx="5"/>
              <a:endCxn id="6" idx="7"/>
            </p:cNvCxnSpPr>
            <p:nvPr/>
          </p:nvCxnSpPr>
          <p:spPr>
            <a:xfrm rot="5400000">
              <a:off x="7892113" y="3317904"/>
              <a:ext cx="2825025" cy="1"/>
            </a:xfrm>
            <a:prstGeom prst="curvedConnector3">
              <a:avLst>
                <a:gd name="adj1" fmla="val 516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353</Words>
  <Application>Microsoft Office PowerPoint</Application>
  <PresentationFormat>Custom</PresentationFormat>
  <Paragraphs>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Sylvain</cp:lastModifiedBy>
  <cp:revision>12</cp:revision>
  <dcterms:created xsi:type="dcterms:W3CDTF">2018-05-10T21:36:27Z</dcterms:created>
  <dcterms:modified xsi:type="dcterms:W3CDTF">2018-05-10T23:42:13Z</dcterms:modified>
</cp:coreProperties>
</file>