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779" autoAdjust="0"/>
  </p:normalViewPr>
  <p:slideViewPr>
    <p:cSldViewPr snapToGrid="0">
      <p:cViewPr>
        <p:scale>
          <a:sx n="100" d="100"/>
          <a:sy n="100" d="100"/>
        </p:scale>
        <p:origin x="-99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pPr/>
              <a:t>23/05/2018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667125" y="238124"/>
            <a:ext cx="5324475" cy="6381750"/>
            <a:chOff x="3667125" y="238124"/>
            <a:chExt cx="5324475" cy="6381750"/>
          </a:xfrm>
        </p:grpSpPr>
        <p:sp>
          <p:nvSpPr>
            <p:cNvPr id="4" name="Rounded Rectangle 3"/>
            <p:cNvSpPr/>
            <p:nvPr/>
          </p:nvSpPr>
          <p:spPr>
            <a:xfrm>
              <a:off x="3667125" y="2409825"/>
              <a:ext cx="5324475" cy="2190750"/>
            </a:xfrm>
            <a:prstGeom prst="roundRect">
              <a:avLst>
                <a:gd name="adj" fmla="val 6183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Cruise Control System</a:t>
              </a:r>
              <a:endParaRPr lang="en-NZ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3748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62686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7921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20952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0442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34615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88788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09575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429625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72211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77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3945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32746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(pure)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8176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(pure)</a:t>
              </a:r>
              <a:endParaRPr lang="en-NZ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43605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Resume (pure)</a:t>
              </a:r>
              <a:endParaRPr lang="en-NZ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9034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Set (pure)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4463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QuickDecel (pure)</a:t>
              </a:r>
              <a:endParaRPr lang="en-NZ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59893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QuickAccel (pure)</a:t>
              </a:r>
              <a:endParaRPr lang="en-NZ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65322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(float)</a:t>
              </a:r>
              <a:endParaRPr lang="en-NZ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70751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Brake (float)</a:t>
              </a:r>
              <a:endParaRPr lang="en-NZ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76180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Speed (float)</a:t>
              </a:r>
              <a:endParaRPr lang="en-NZ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03244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CruiseSpeed (float)</a:t>
              </a:r>
              <a:endParaRPr lang="en-NZ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1829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CruiseState (enum)</a:t>
              </a:r>
              <a:endParaRPr lang="en-NZ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575373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ThrottleCmd (float)</a:t>
              </a:r>
              <a:endParaRPr lang="en-NZ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8" y="-1392252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8" y="-268294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8" y="1528985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8" y="2652943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19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1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2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799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5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7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6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4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3" y="3970588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4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843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8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5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4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4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8" y="2721907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6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5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0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7" y="-1007692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2" y="-1500182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5" y="2086277"/>
            <a:ext cx="1724507" cy="5533722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8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3" y="3317904"/>
            <a:ext cx="2825025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1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8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3" y="3294402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3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49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6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0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3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0" y="500173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0" y="115260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18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49" y="5746651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6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58" y="501952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8083" y="272095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5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5" y="4022141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2" y="2632680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SpeedMax or</a:t>
            </a:r>
          </a:p>
          <a:p>
            <a:r>
              <a:rPr lang="en-NZ" sz="1600" dirty="0" smtClean="0"/>
              <a:t>Speed &lt; SpeedMin)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2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2" y="557114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</p:spTree>
    <p:extLst>
      <p:ext uri="{BB962C8B-B14F-4D97-AF65-F5344CB8AC3E}">
        <p14:creationId xmlns:p14="http://schemas.microsoft.com/office/powerpoint/2010/main" xmlns="" val="33402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417767" y="529559"/>
            <a:ext cx="10323383" cy="5939107"/>
            <a:chOff x="1417767" y="529559"/>
            <a:chExt cx="10323383" cy="5939107"/>
          </a:xfrm>
        </p:grpSpPr>
        <p:sp>
          <p:nvSpPr>
            <p:cNvPr id="4" name="Oval 3"/>
            <p:cNvSpPr/>
            <p:nvPr/>
          </p:nvSpPr>
          <p:spPr>
            <a:xfrm>
              <a:off x="5204388" y="2597921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/>
            <p:cNvSpPr/>
            <p:nvPr/>
          </p:nvSpPr>
          <p:spPr>
            <a:xfrm>
              <a:off x="8115655" y="71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/>
            <p:cNvSpPr/>
            <p:nvPr/>
          </p:nvSpPr>
          <p:spPr>
            <a:xfrm>
              <a:off x="8115654" y="452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/>
            <p:cNvSpPr/>
            <p:nvPr/>
          </p:nvSpPr>
          <p:spPr>
            <a:xfrm>
              <a:off x="2089444" y="2597920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8" name="Curved Connector 7"/>
            <p:cNvCxnSpPr>
              <a:stCxn id="7" idx="7"/>
              <a:endCxn id="4" idx="1"/>
            </p:cNvCxnSpPr>
            <p:nvPr/>
          </p:nvCxnSpPr>
          <p:spPr>
            <a:xfrm rot="16200000" flipH="1">
              <a:off x="4343397" y="1736931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4" idx="3"/>
              <a:endCxn id="7" idx="5"/>
            </p:cNvCxnSpPr>
            <p:nvPr/>
          </p:nvCxnSpPr>
          <p:spPr>
            <a:xfrm rot="5400000" flipH="1">
              <a:off x="4343398" y="2721907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5"/>
            </p:cNvCxnSpPr>
            <p:nvPr/>
          </p:nvCxnSpPr>
          <p:spPr>
            <a:xfrm flipH="1" flipV="1">
              <a:off x="6393358" y="3786891"/>
              <a:ext cx="1722296" cy="143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4" idx="7"/>
            </p:cNvCxnSpPr>
            <p:nvPr/>
          </p:nvCxnSpPr>
          <p:spPr>
            <a:xfrm flipH="1">
              <a:off x="6393358" y="1412905"/>
              <a:ext cx="1722297" cy="1389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5648770" y="1816941"/>
              <a:ext cx="252101" cy="780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4714037" y="-1007692"/>
              <a:ext cx="1677503" cy="5533723"/>
            </a:xfrm>
            <a:prstGeom prst="curvedConnector3">
              <a:avLst>
                <a:gd name="adj1" fmla="val 8206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5" idx="0"/>
              <a:endCxn id="7" idx="1"/>
            </p:cNvCxnSpPr>
            <p:nvPr/>
          </p:nvCxnSpPr>
          <p:spPr>
            <a:xfrm rot="16200000" flipH="1" flipV="1">
              <a:off x="4510042" y="-1500182"/>
              <a:ext cx="2085493" cy="6518699"/>
            </a:xfrm>
            <a:prstGeom prst="curvedConnector3">
              <a:avLst>
                <a:gd name="adj1" fmla="val -162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4"/>
              <a:endCxn id="6" idx="3"/>
            </p:cNvCxnSpPr>
            <p:nvPr/>
          </p:nvCxnSpPr>
          <p:spPr>
            <a:xfrm rot="16200000" flipH="1">
              <a:off x="4690535" y="2086277"/>
              <a:ext cx="1724507" cy="5533722"/>
            </a:xfrm>
            <a:prstGeom prst="curvedConnector3">
              <a:avLst>
                <a:gd name="adj1" fmla="val 864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" idx="4"/>
              <a:endCxn id="7" idx="3"/>
            </p:cNvCxnSpPr>
            <p:nvPr/>
          </p:nvCxnSpPr>
          <p:spPr>
            <a:xfrm rot="5400000" flipH="1">
              <a:off x="4486539" y="1593790"/>
              <a:ext cx="2132497" cy="6518698"/>
            </a:xfrm>
            <a:prstGeom prst="curvedConnector3">
              <a:avLst>
                <a:gd name="adj1" fmla="val -275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5" idx="6"/>
            </p:cNvCxnSpPr>
            <p:nvPr/>
          </p:nvCxnSpPr>
          <p:spPr>
            <a:xfrm flipV="1">
              <a:off x="9508619" y="1412905"/>
              <a:ext cx="1" cy="3810000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46"/>
            <p:cNvCxnSpPr>
              <a:stCxn id="4" idx="6"/>
            </p:cNvCxnSpPr>
            <p:nvPr/>
          </p:nvCxnSpPr>
          <p:spPr>
            <a:xfrm flipH="1" flipV="1">
              <a:off x="6543675" y="2990850"/>
              <a:ext cx="53678" cy="303554"/>
            </a:xfrm>
            <a:prstGeom prst="curvedConnector4">
              <a:avLst>
                <a:gd name="adj1" fmla="val -425873"/>
                <a:gd name="adj2" fmla="val 1188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52"/>
            <p:cNvCxnSpPr>
              <a:stCxn id="7" idx="2"/>
            </p:cNvCxnSpPr>
            <p:nvPr/>
          </p:nvCxnSpPr>
          <p:spPr>
            <a:xfrm rot="10800000" flipH="1" flipV="1">
              <a:off x="2089443" y="3294402"/>
              <a:ext cx="91781" cy="363197"/>
            </a:xfrm>
            <a:prstGeom prst="curvedConnector4">
              <a:avLst>
                <a:gd name="adj1" fmla="val -249071"/>
                <a:gd name="adj2" fmla="val 1150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28973" y="312552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ON</a:t>
              </a:r>
              <a:endParaRPr lang="en-NZ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2377" y="311282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OFF</a:t>
              </a:r>
              <a:endParaRPr lang="en-NZ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35699" y="1181267"/>
              <a:ext cx="976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DISABLE</a:t>
              </a:r>
              <a:endParaRPr lang="en-NZ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8686" y="5016049"/>
              <a:ext cx="1066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STANDBY</a:t>
              </a:r>
              <a:endParaRPr lang="en-NZ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62350" y="4215802"/>
              <a:ext cx="1693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/ CruiseState = “01”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9393" y="2055358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75201" y="6007001"/>
              <a:ext cx="252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¬Brake ∧ Speed &lt; SpeedMax ∧ Speed &gt; SpeedMin / CruiseState = “01”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259364" y="3155161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1700" y="749602"/>
              <a:ext cx="2400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∨ Speed &gt; SpeedMax ∨ Speed &lt; SpeedMin / CruiseState = “11”</a:t>
              </a:r>
              <a:endParaRPr lang="en-NZ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702667">
              <a:off x="1855531" y="682789"/>
              <a:ext cx="2505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&gt; SpeedMin / CruiseState = “01”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9302333">
              <a:off x="6314362" y="1858428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2436033">
              <a:off x="6270048" y="4469216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71152" y="3191320"/>
              <a:ext cx="2754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&gt; SpeedMin / CruiseState = “01”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56368" y="5754647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8758095" y="2998142"/>
              <a:ext cx="254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¬Brake ∧ Speed &gt; SpeedMax ∨ Speed &lt; SpeedMin / CruiseState = “11”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7513" y="2863803"/>
              <a:ext cx="190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∨ Resume ∨ Set ∨ QuickAccel ∨ QuickDecel / CruiseState = “00”</a:t>
              </a:r>
            </a:p>
          </p:txBody>
        </p:sp>
        <p:cxnSp>
          <p:nvCxnSpPr>
            <p:cNvPr id="41" name="Curved Connector 40"/>
            <p:cNvCxnSpPr>
              <a:endCxn id="6" idx="5"/>
            </p:cNvCxnSpPr>
            <p:nvPr/>
          </p:nvCxnSpPr>
          <p:spPr>
            <a:xfrm flipV="1">
              <a:off x="8977313" y="5715392"/>
              <a:ext cx="327311" cy="185346"/>
            </a:xfrm>
            <a:prstGeom prst="curvedConnector4">
              <a:avLst>
                <a:gd name="adj1" fmla="val 815"/>
                <a:gd name="adj2" fmla="val -820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endCxn id="5" idx="7"/>
            </p:cNvCxnSpPr>
            <p:nvPr/>
          </p:nvCxnSpPr>
          <p:spPr>
            <a:xfrm>
              <a:off x="9065421" y="759622"/>
              <a:ext cx="239204" cy="160795"/>
            </a:xfrm>
            <a:prstGeom prst="curvedConnector4">
              <a:avLst>
                <a:gd name="adj1" fmla="val -16803"/>
                <a:gd name="adj2" fmla="val -11127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50427" y="5149213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94780" y="529559"/>
              <a:ext cx="2446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NZ" sz="1200" dirty="0" smtClean="0"/>
                <a:t>Accel ∨ Speed &gt; SpeedMax ∨ Speed &lt; SpeedMin / CruiseState = “11”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4310510">
              <a:off x="5144843" y="1861683"/>
              <a:ext cx="1492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. / CruiseState = “00”</a:t>
              </a:r>
            </a:p>
          </p:txBody>
        </p:sp>
        <p:cxnSp>
          <p:nvCxnSpPr>
            <p:cNvPr id="59" name="Curved Connector 58"/>
            <p:cNvCxnSpPr>
              <a:stCxn id="5" idx="5"/>
              <a:endCxn id="6" idx="7"/>
            </p:cNvCxnSpPr>
            <p:nvPr/>
          </p:nvCxnSpPr>
          <p:spPr>
            <a:xfrm rot="5400000">
              <a:off x="7892113" y="3317904"/>
              <a:ext cx="2825025" cy="1"/>
            </a:xfrm>
            <a:prstGeom prst="curvedConnector3">
              <a:avLst>
                <a:gd name="adj1" fmla="val 516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290271" y="358924"/>
            <a:ext cx="1897166" cy="8887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Diamond 21"/>
          <p:cNvSpPr/>
          <p:nvPr/>
        </p:nvSpPr>
        <p:spPr>
          <a:xfrm>
            <a:off x="2563736" y="1632247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Diamond 22"/>
          <p:cNvSpPr/>
          <p:nvPr/>
        </p:nvSpPr>
        <p:spPr>
          <a:xfrm>
            <a:off x="2563736" y="3367044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Diamond 23"/>
          <p:cNvSpPr/>
          <p:nvPr/>
        </p:nvSpPr>
        <p:spPr>
          <a:xfrm>
            <a:off x="2563736" y="5101841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Arrow Connector 25"/>
          <p:cNvCxnSpPr>
            <a:stCxn id="20" idx="2"/>
            <a:endCxn id="22" idx="0"/>
          </p:cNvCxnSpPr>
          <p:nvPr/>
        </p:nvCxnSpPr>
        <p:spPr>
          <a:xfrm>
            <a:off x="3238854" y="1247686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38854" y="2982483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8854" y="4717280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95087" y="1837346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/>
          <p:cNvSpPr/>
          <p:nvPr/>
        </p:nvSpPr>
        <p:spPr>
          <a:xfrm>
            <a:off x="4495086" y="3572143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/>
          <p:cNvSpPr/>
          <p:nvPr/>
        </p:nvSpPr>
        <p:spPr>
          <a:xfrm>
            <a:off x="4495086" y="5306940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913972" y="2307365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971" y="4042162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13971" y="5776959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3302" y="61231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START</a:t>
            </a:r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2676840" y="212269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ON or SET</a:t>
            </a:r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2679972" y="3847526"/>
            <a:ext cx="12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QuickAccel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2666346" y="560226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QuickDecel</a:t>
            </a:r>
            <a:endParaRPr lang="en-NZ" dirty="0"/>
          </a:p>
        </p:txBody>
      </p:sp>
      <p:sp>
        <p:nvSpPr>
          <p:cNvPr id="44" name="TextBox 43"/>
          <p:cNvSpPr txBox="1"/>
          <p:nvPr/>
        </p:nvSpPr>
        <p:spPr>
          <a:xfrm>
            <a:off x="4053686" y="195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5" name="TextBox 44"/>
          <p:cNvSpPr txBox="1"/>
          <p:nvPr/>
        </p:nvSpPr>
        <p:spPr>
          <a:xfrm>
            <a:off x="4053686" y="369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053686" y="542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238853" y="297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38853" y="4717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cxnSp>
        <p:nvCxnSpPr>
          <p:cNvPr id="51" name="Elbow Connector 50"/>
          <p:cNvCxnSpPr>
            <a:stCxn id="24" idx="2"/>
          </p:cNvCxnSpPr>
          <p:nvPr/>
        </p:nvCxnSpPr>
        <p:spPr>
          <a:xfrm rot="5400000" flipH="1">
            <a:off x="750789" y="3964012"/>
            <a:ext cx="4950996" cy="25135"/>
          </a:xfrm>
          <a:prstGeom prst="bentConnector5">
            <a:avLst>
              <a:gd name="adj1" fmla="val -4617"/>
              <a:gd name="adj2" fmla="val 4921786"/>
              <a:gd name="adj3" fmla="val 99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2940" y="6425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27087" y="593804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CruiseSpeed</a:t>
            </a:r>
            <a:endParaRPr lang="en-NZ" dirty="0"/>
          </a:p>
        </p:txBody>
      </p:sp>
      <p:sp>
        <p:nvSpPr>
          <p:cNvPr id="64" name="TextBox 63"/>
          <p:cNvSpPr txBox="1"/>
          <p:nvPr/>
        </p:nvSpPr>
        <p:spPr>
          <a:xfrm>
            <a:off x="4494853" y="1959268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CurrentSpeed</a:t>
            </a:r>
            <a:endParaRPr lang="en-NZ" dirty="0"/>
          </a:p>
        </p:txBody>
      </p:sp>
      <p:sp>
        <p:nvSpPr>
          <p:cNvPr id="65" name="TextBox 64"/>
          <p:cNvSpPr txBox="1"/>
          <p:nvPr/>
        </p:nvSpPr>
        <p:spPr>
          <a:xfrm>
            <a:off x="4493662" y="3721263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temp += </a:t>
            </a:r>
            <a:r>
              <a:rPr lang="en-NZ" dirty="0" err="1"/>
              <a:t>SpeedInc</a:t>
            </a:r>
            <a:endParaRPr lang="en-NZ" dirty="0"/>
          </a:p>
        </p:txBody>
      </p:sp>
      <p:sp>
        <p:nvSpPr>
          <p:cNvPr id="66" name="TextBox 65"/>
          <p:cNvSpPr txBox="1"/>
          <p:nvPr/>
        </p:nvSpPr>
        <p:spPr>
          <a:xfrm>
            <a:off x="4503230" y="5480780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-= </a:t>
            </a:r>
            <a:r>
              <a:rPr lang="en-NZ" dirty="0" err="1" smtClean="0"/>
              <a:t>SpeedInc</a:t>
            </a:r>
            <a:endParaRPr lang="en-NZ" dirty="0"/>
          </a:p>
        </p:txBody>
      </p:sp>
      <p:sp>
        <p:nvSpPr>
          <p:cNvPr id="68" name="Diamond 67"/>
          <p:cNvSpPr/>
          <p:nvPr/>
        </p:nvSpPr>
        <p:spPr>
          <a:xfrm>
            <a:off x="6906827" y="2416923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/>
          <p:cNvSpPr/>
          <p:nvPr/>
        </p:nvSpPr>
        <p:spPr>
          <a:xfrm>
            <a:off x="6973066" y="2720713"/>
            <a:ext cx="121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</a:t>
            </a:r>
            <a:r>
              <a:rPr lang="en-NZ" dirty="0" smtClean="0"/>
              <a:t>&gt;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70" name="Diamond 69"/>
          <p:cNvSpPr/>
          <p:nvPr/>
        </p:nvSpPr>
        <p:spPr>
          <a:xfrm>
            <a:off x="6900709" y="4216858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/>
          <p:cNvSpPr/>
          <p:nvPr/>
        </p:nvSpPr>
        <p:spPr>
          <a:xfrm>
            <a:off x="6998239" y="4536784"/>
            <a:ext cx="121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&lt;</a:t>
            </a:r>
            <a:r>
              <a:rPr lang="en-NZ" dirty="0" smtClean="0"/>
              <a:t> </a:t>
            </a:r>
            <a:r>
              <a:rPr lang="en-NZ" dirty="0" err="1" smtClean="0"/>
              <a:t>SpeedMin</a:t>
            </a:r>
            <a:endParaRPr lang="en-NZ" dirty="0"/>
          </a:p>
        </p:txBody>
      </p:sp>
      <p:cxnSp>
        <p:nvCxnSpPr>
          <p:cNvPr id="73" name="Elbow Connector 72"/>
          <p:cNvCxnSpPr>
            <a:stCxn id="64" idx="3"/>
            <a:endCxn id="68" idx="1"/>
          </p:cNvCxnSpPr>
          <p:nvPr/>
        </p:nvCxnSpPr>
        <p:spPr>
          <a:xfrm>
            <a:off x="6025019" y="2282434"/>
            <a:ext cx="881808" cy="80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0" idx="3"/>
          </p:cNvCxnSpPr>
          <p:nvPr/>
        </p:nvCxnSpPr>
        <p:spPr>
          <a:xfrm flipV="1">
            <a:off x="6024783" y="3092041"/>
            <a:ext cx="441140" cy="9501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2"/>
            <a:endCxn id="70" idx="0"/>
          </p:cNvCxnSpPr>
          <p:nvPr/>
        </p:nvCxnSpPr>
        <p:spPr>
          <a:xfrm flipH="1">
            <a:off x="7575827" y="3767159"/>
            <a:ext cx="6118" cy="449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1" idx="3"/>
            <a:endCxn id="70" idx="0"/>
          </p:cNvCxnSpPr>
          <p:nvPr/>
        </p:nvCxnSpPr>
        <p:spPr>
          <a:xfrm flipV="1">
            <a:off x="6024783" y="4216858"/>
            <a:ext cx="1551044" cy="1560101"/>
          </a:xfrm>
          <a:prstGeom prst="bentConnector4">
            <a:avLst>
              <a:gd name="adj1" fmla="val 28237"/>
              <a:gd name="adj2" fmla="val 993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8717017" y="2661290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0" name="Parallelogram 109"/>
          <p:cNvSpPr/>
          <p:nvPr/>
        </p:nvSpPr>
        <p:spPr>
          <a:xfrm>
            <a:off x="8717017" y="4429198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1" name="Parallelogram 110"/>
          <p:cNvSpPr/>
          <p:nvPr/>
        </p:nvSpPr>
        <p:spPr>
          <a:xfrm>
            <a:off x="8717017" y="5766355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250945" y="3092040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50945" y="4884938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0" idx="2"/>
            <a:endCxn id="111" idx="5"/>
          </p:cNvCxnSpPr>
          <p:nvPr/>
        </p:nvCxnSpPr>
        <p:spPr>
          <a:xfrm rot="16200000" flipH="1">
            <a:off x="7885260" y="5257661"/>
            <a:ext cx="630012" cy="12488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9" idx="2"/>
          </p:cNvCxnSpPr>
          <p:nvPr/>
        </p:nvCxnSpPr>
        <p:spPr>
          <a:xfrm flipH="1" flipV="1">
            <a:off x="3282940" y="1501081"/>
            <a:ext cx="7078989" cy="1590960"/>
          </a:xfrm>
          <a:prstGeom prst="bentConnector3">
            <a:avLst>
              <a:gd name="adj1" fmla="val -4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0" idx="2"/>
          </p:cNvCxnSpPr>
          <p:nvPr/>
        </p:nvCxnSpPr>
        <p:spPr>
          <a:xfrm flipV="1">
            <a:off x="10361929" y="3092040"/>
            <a:ext cx="334646" cy="17679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1" idx="2"/>
          </p:cNvCxnSpPr>
          <p:nvPr/>
        </p:nvCxnSpPr>
        <p:spPr>
          <a:xfrm flipV="1">
            <a:off x="10361929" y="4884938"/>
            <a:ext cx="334646" cy="13121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892182" y="2746721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123" name="Rectangle 122"/>
          <p:cNvSpPr/>
          <p:nvPr/>
        </p:nvSpPr>
        <p:spPr>
          <a:xfrm>
            <a:off x="8904868" y="4536784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SpeedMin</a:t>
            </a:r>
            <a:endParaRPr lang="en-NZ" dirty="0"/>
          </a:p>
        </p:txBody>
      </p:sp>
      <p:sp>
        <p:nvSpPr>
          <p:cNvPr id="124" name="Rectangle 123"/>
          <p:cNvSpPr/>
          <p:nvPr/>
        </p:nvSpPr>
        <p:spPr>
          <a:xfrm>
            <a:off x="8904867" y="5882099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temp</a:t>
            </a:r>
            <a:endParaRPr lang="en-NZ" dirty="0"/>
          </a:p>
        </p:txBody>
      </p:sp>
      <p:sp>
        <p:nvSpPr>
          <p:cNvPr id="126" name="TextBox 125"/>
          <p:cNvSpPr txBox="1"/>
          <p:nvPr/>
        </p:nvSpPr>
        <p:spPr>
          <a:xfrm>
            <a:off x="8329871" y="2770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7" name="TextBox 126"/>
          <p:cNvSpPr txBox="1"/>
          <p:nvPr/>
        </p:nvSpPr>
        <p:spPr>
          <a:xfrm>
            <a:off x="8354112" y="4556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8" name="TextBox 127"/>
          <p:cNvSpPr txBox="1"/>
          <p:nvPr/>
        </p:nvSpPr>
        <p:spPr>
          <a:xfrm>
            <a:off x="7553525" y="379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546336" y="557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169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437</Words>
  <Application>Microsoft Office PowerPoint</Application>
  <PresentationFormat>Custom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21</cp:revision>
  <dcterms:created xsi:type="dcterms:W3CDTF">2018-05-10T21:36:27Z</dcterms:created>
  <dcterms:modified xsi:type="dcterms:W3CDTF">2018-05-23T00:09:44Z</dcterms:modified>
</cp:coreProperties>
</file>