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779" autoAdjust="0"/>
  </p:normalViewPr>
  <p:slideViewPr>
    <p:cSldViewPr snapToGrid="0">
      <p:cViewPr>
        <p:scale>
          <a:sx n="125" d="100"/>
          <a:sy n="125" d="100"/>
        </p:scale>
        <p:origin x="-3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197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811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39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6542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8375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489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0011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2043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922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471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1236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8808-AD4B-4233-A9C4-D341BB4DD817}" type="datetimeFigureOut">
              <a:rPr lang="en-NZ" smtClean="0"/>
              <a:pPr/>
              <a:t>25/05/2018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6097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667126" y="238126"/>
            <a:ext cx="5324475" cy="6381750"/>
            <a:chOff x="3667125" y="238125"/>
            <a:chExt cx="5324475" cy="6381750"/>
          </a:xfrm>
        </p:grpSpPr>
        <p:sp>
          <p:nvSpPr>
            <p:cNvPr id="4" name="Rounded Rectangle 3"/>
            <p:cNvSpPr/>
            <p:nvPr/>
          </p:nvSpPr>
          <p:spPr>
            <a:xfrm>
              <a:off x="3667125" y="2409825"/>
              <a:ext cx="5324475" cy="2190750"/>
            </a:xfrm>
            <a:prstGeom prst="roundRect">
              <a:avLst>
                <a:gd name="adj" fmla="val 6183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Cruise Control System</a:t>
              </a:r>
              <a:endParaRPr lang="en-NZ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3748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62686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7921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20952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0442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34615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88788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09575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429625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72211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77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3945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3274698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On (pure)</a:t>
              </a:r>
              <a:endParaRPr lang="en-NZ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3817622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Off (pure)</a:t>
              </a:r>
              <a:endParaRPr lang="en-NZ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4360549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Resume (pure)</a:t>
              </a:r>
              <a:endParaRPr lang="en-NZ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903473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Set (pure)</a:t>
              </a:r>
              <a:endParaRPr lang="en-NZ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5446398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QuickDecel (pure)</a:t>
              </a:r>
              <a:endParaRPr lang="en-NZ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5989322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QuickAccel (pure)</a:t>
              </a:r>
              <a:endParaRPr lang="en-NZ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6532248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(float)</a:t>
              </a:r>
              <a:endParaRPr lang="en-NZ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7075173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Brake (float)</a:t>
              </a:r>
              <a:endParaRPr lang="en-NZ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7618097" y="912498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Speed (float)</a:t>
              </a:r>
              <a:endParaRPr lang="en-NZ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032449" y="5768902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CruiseSpeed (float)</a:t>
              </a:r>
              <a:endParaRPr lang="en-NZ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18298" y="5768902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CruiseState (enum)</a:t>
              </a:r>
              <a:endParaRPr lang="en-NZ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575373" y="5768902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ThrottleCmd (float)</a:t>
              </a:r>
              <a:endParaRPr lang="en-NZ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60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78948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22560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78948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5870247" y="-1392252"/>
            <a:ext cx="12700" cy="4514843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4" idx="5"/>
          </p:cNvCxnSpPr>
          <p:nvPr/>
        </p:nvCxnSpPr>
        <p:spPr>
          <a:xfrm rot="5400000">
            <a:off x="5870247" y="-268294"/>
            <a:ext cx="12700" cy="4514843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5870247" y="1528985"/>
            <a:ext cx="12700" cy="4514843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5870247" y="2652943"/>
            <a:ext cx="12700" cy="4514843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>
            <a:off x="1102407" y="858820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02407" y="3846152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094" y="4924635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657800" y="2922069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677297" y="13532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4619588" y="1958329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2800002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A0</a:t>
            </a:r>
            <a:endParaRPr lang="en-NZ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00002" y="35953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0</a:t>
            </a:r>
            <a:endParaRPr lang="en-NZ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9075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A1</a:t>
            </a:r>
            <a:endParaRPr lang="en-NZ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81278" y="35846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1</a:t>
            </a:r>
            <a:endParaRPr lang="en-NZ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14518" y="113919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2372945" y="401918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8011745" y="3970589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1</a:t>
            </a:r>
            <a:endParaRPr lang="en-NZ" dirty="0"/>
          </a:p>
        </p:txBody>
      </p:sp>
      <p:sp>
        <p:nvSpPr>
          <p:cNvPr id="28" name="TextBox 27"/>
          <p:cNvSpPr txBox="1"/>
          <p:nvPr/>
        </p:nvSpPr>
        <p:spPr>
          <a:xfrm>
            <a:off x="8011745" y="1122275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8439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04389" y="2597921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8115656" y="71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8115656" y="452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2089445" y="2597920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Curved Connector 8"/>
          <p:cNvCxnSpPr>
            <a:stCxn id="7" idx="7"/>
            <a:endCxn id="4" idx="1"/>
          </p:cNvCxnSpPr>
          <p:nvPr/>
        </p:nvCxnSpPr>
        <p:spPr>
          <a:xfrm rot="16200000" flipH="1">
            <a:off x="4343397" y="1736931"/>
            <a:ext cx="1" cy="2129970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3"/>
            <a:endCxn id="7" idx="5"/>
          </p:cNvCxnSpPr>
          <p:nvPr/>
        </p:nvCxnSpPr>
        <p:spPr>
          <a:xfrm rot="5400000" flipH="1">
            <a:off x="4343399" y="2721907"/>
            <a:ext cx="1" cy="2129970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" idx="5"/>
          </p:cNvCxnSpPr>
          <p:nvPr/>
        </p:nvCxnSpPr>
        <p:spPr>
          <a:xfrm flipH="1" flipV="1">
            <a:off x="6393358" y="3786891"/>
            <a:ext cx="1722297" cy="143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7"/>
          </p:cNvCxnSpPr>
          <p:nvPr/>
        </p:nvCxnSpPr>
        <p:spPr>
          <a:xfrm flipH="1">
            <a:off x="6393358" y="1412906"/>
            <a:ext cx="1722297" cy="1389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5648771" y="1816941"/>
            <a:ext cx="252101" cy="78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4714038" y="-1007691"/>
            <a:ext cx="1677503" cy="5533723"/>
          </a:xfrm>
          <a:prstGeom prst="curvedConnector3">
            <a:avLst>
              <a:gd name="adj1" fmla="val 1257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0"/>
            <a:endCxn id="7" idx="1"/>
          </p:cNvCxnSpPr>
          <p:nvPr/>
        </p:nvCxnSpPr>
        <p:spPr>
          <a:xfrm rot="16200000" flipH="1" flipV="1">
            <a:off x="4510043" y="-1500181"/>
            <a:ext cx="2085493" cy="6518699"/>
          </a:xfrm>
          <a:prstGeom prst="curvedConnector3">
            <a:avLst>
              <a:gd name="adj1" fmla="val -24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4"/>
            <a:endCxn id="6" idx="3"/>
          </p:cNvCxnSpPr>
          <p:nvPr/>
        </p:nvCxnSpPr>
        <p:spPr>
          <a:xfrm rot="16200000" flipH="1">
            <a:off x="4690536" y="2086277"/>
            <a:ext cx="1724507" cy="5533723"/>
          </a:xfrm>
          <a:prstGeom prst="curvedConnector3">
            <a:avLst>
              <a:gd name="adj1" fmla="val 1250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7" idx="3"/>
          </p:cNvCxnSpPr>
          <p:nvPr/>
        </p:nvCxnSpPr>
        <p:spPr>
          <a:xfrm rot="5400000" flipH="1">
            <a:off x="4486539" y="1593790"/>
            <a:ext cx="2132497" cy="6518699"/>
          </a:xfrm>
          <a:prstGeom prst="curvedConnector3">
            <a:avLst>
              <a:gd name="adj1" fmla="val -275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5"/>
            <a:endCxn id="6" idx="7"/>
          </p:cNvCxnSpPr>
          <p:nvPr/>
        </p:nvCxnSpPr>
        <p:spPr>
          <a:xfrm rot="5400000">
            <a:off x="7892115" y="3317904"/>
            <a:ext cx="2825025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6"/>
            <a:endCxn id="5" idx="6"/>
          </p:cNvCxnSpPr>
          <p:nvPr/>
        </p:nvCxnSpPr>
        <p:spPr>
          <a:xfrm flipV="1">
            <a:off x="9508619" y="1412905"/>
            <a:ext cx="2" cy="3810000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6"/>
            <a:endCxn id="4" idx="7"/>
          </p:cNvCxnSpPr>
          <p:nvPr/>
        </p:nvCxnSpPr>
        <p:spPr>
          <a:xfrm flipH="1" flipV="1">
            <a:off x="6393359" y="2801916"/>
            <a:ext cx="203995" cy="492488"/>
          </a:xfrm>
          <a:prstGeom prst="curvedConnector4">
            <a:avLst>
              <a:gd name="adj1" fmla="val -162333"/>
              <a:gd name="adj2" fmla="val 1097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7" idx="3"/>
          </p:cNvCxnSpPr>
          <p:nvPr/>
        </p:nvCxnSpPr>
        <p:spPr>
          <a:xfrm rot="10800000" flipH="1" flipV="1">
            <a:off x="2089444" y="3294403"/>
            <a:ext cx="203995" cy="492487"/>
          </a:xfrm>
          <a:prstGeom prst="curvedConnector4">
            <a:avLst>
              <a:gd name="adj1" fmla="val -112062"/>
              <a:gd name="adj2" fmla="val 187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03574" y="26365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ON</a:t>
            </a:r>
            <a:endParaRPr lang="en-NZ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22377" y="263657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OFF</a:t>
            </a:r>
            <a:endParaRPr lang="en-NZ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54750" y="825667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DISABLE</a:t>
            </a:r>
            <a:endParaRPr lang="en-NZ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78687" y="4647749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STANDBY</a:t>
            </a:r>
            <a:endParaRPr lang="en-NZ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01201" y="2971235"/>
            <a:ext cx="139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“00”</a:t>
            </a:r>
            <a:endParaRPr lang="en-NZ" dirty="0"/>
          </a:p>
        </p:txBody>
      </p:sp>
      <p:sp>
        <p:nvSpPr>
          <p:cNvPr id="59" name="TextBox 58"/>
          <p:cNvSpPr txBox="1"/>
          <p:nvPr/>
        </p:nvSpPr>
        <p:spPr>
          <a:xfrm>
            <a:off x="2193875" y="2971235"/>
            <a:ext cx="139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“01”</a:t>
            </a:r>
            <a:endParaRPr lang="en-NZ" dirty="0"/>
          </a:p>
        </p:txBody>
      </p:sp>
      <p:sp>
        <p:nvSpPr>
          <p:cNvPr id="60" name="TextBox 59"/>
          <p:cNvSpPr txBox="1"/>
          <p:nvPr/>
        </p:nvSpPr>
        <p:spPr>
          <a:xfrm>
            <a:off x="8215061" y="5001738"/>
            <a:ext cx="139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“10”</a:t>
            </a:r>
            <a:endParaRPr lang="en-NZ" dirty="0"/>
          </a:p>
        </p:txBody>
      </p:sp>
      <p:sp>
        <p:nvSpPr>
          <p:cNvPr id="61" name="TextBox 60"/>
          <p:cNvSpPr txBox="1"/>
          <p:nvPr/>
        </p:nvSpPr>
        <p:spPr>
          <a:xfrm>
            <a:off x="8215061" y="1152608"/>
            <a:ext cx="139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“11”</a:t>
            </a:r>
            <a:endParaRPr lang="en-NZ" dirty="0"/>
          </a:p>
        </p:txBody>
      </p:sp>
      <p:sp>
        <p:nvSpPr>
          <p:cNvPr id="62" name="TextBox 61"/>
          <p:cNvSpPr txBox="1"/>
          <p:nvPr/>
        </p:nvSpPr>
        <p:spPr>
          <a:xfrm>
            <a:off x="3708120" y="3815752"/>
            <a:ext cx="139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OnButton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65593" y="205535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0851" y="5746652"/>
            <a:ext cx="2127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8252967" y="3124384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10360" y="501953"/>
            <a:ext cx="199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SpeedMax or</a:t>
            </a:r>
          </a:p>
          <a:p>
            <a:r>
              <a:rPr lang="en-NZ" sz="1600" dirty="0" smtClean="0"/>
              <a:t>Speed &lt; SpeedMin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8085" y="272096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</p:txBody>
      </p:sp>
      <p:sp>
        <p:nvSpPr>
          <p:cNvPr id="68" name="TextBox 67"/>
          <p:cNvSpPr txBox="1"/>
          <p:nvPr/>
        </p:nvSpPr>
        <p:spPr>
          <a:xfrm rot="19380422">
            <a:off x="6430806" y="1827651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9" name="TextBox 68"/>
          <p:cNvSpPr txBox="1"/>
          <p:nvPr/>
        </p:nvSpPr>
        <p:spPr>
          <a:xfrm rot="2398101">
            <a:off x="6386491" y="4438439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-39144" y="4022142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SpeedMax and</a:t>
            </a:r>
          </a:p>
          <a:p>
            <a:r>
              <a:rPr lang="en-NZ" sz="1600" dirty="0" smtClean="0"/>
              <a:t>Speed &gt; SpeedMin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03968" y="6021347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9731084" y="2632681"/>
            <a:ext cx="2061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(Speed &gt; SpeedMax or</a:t>
            </a:r>
          </a:p>
          <a:p>
            <a:r>
              <a:rPr lang="en-NZ" sz="1600" dirty="0" smtClean="0"/>
              <a:t>Speed &lt; SpeedMin)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921811" y="285427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cxnSp>
        <p:nvCxnSpPr>
          <p:cNvPr id="78" name="Curved Connector 77"/>
          <p:cNvCxnSpPr>
            <a:stCxn id="6" idx="4"/>
            <a:endCxn id="6" idx="5"/>
          </p:cNvCxnSpPr>
          <p:nvPr/>
        </p:nvCxnSpPr>
        <p:spPr>
          <a:xfrm rot="5400000" flipH="1" flipV="1">
            <a:off x="8956383" y="5571147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0"/>
            <a:endCxn id="5" idx="7"/>
          </p:cNvCxnSpPr>
          <p:nvPr/>
        </p:nvCxnSpPr>
        <p:spPr>
          <a:xfrm rot="16200000" flipH="1">
            <a:off x="8956383" y="572177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47252" y="5742938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86" name="Rectangle 85"/>
          <p:cNvSpPr/>
          <p:nvPr/>
        </p:nvSpPr>
        <p:spPr>
          <a:xfrm>
            <a:off x="9345581" y="27909"/>
            <a:ext cx="2005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SpeedMax or</a:t>
            </a:r>
          </a:p>
          <a:p>
            <a:r>
              <a:rPr lang="en-NZ" sz="1600" dirty="0" smtClean="0"/>
              <a:t>Speed &lt; SpeedMin</a:t>
            </a:r>
          </a:p>
        </p:txBody>
      </p:sp>
    </p:spTree>
    <p:extLst>
      <p:ext uri="{BB962C8B-B14F-4D97-AF65-F5344CB8AC3E}">
        <p14:creationId xmlns:p14="http://schemas.microsoft.com/office/powerpoint/2010/main" xmlns="" val="33402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1417768" y="529559"/>
            <a:ext cx="10323382" cy="5944878"/>
            <a:chOff x="1417767" y="529559"/>
            <a:chExt cx="10323383" cy="5944878"/>
          </a:xfrm>
        </p:grpSpPr>
        <p:sp>
          <p:nvSpPr>
            <p:cNvPr id="4" name="Oval 3"/>
            <p:cNvSpPr/>
            <p:nvPr/>
          </p:nvSpPr>
          <p:spPr>
            <a:xfrm>
              <a:off x="5204388" y="2597921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Oval 4"/>
            <p:cNvSpPr/>
            <p:nvPr/>
          </p:nvSpPr>
          <p:spPr>
            <a:xfrm>
              <a:off x="8115655" y="716422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Oval 5"/>
            <p:cNvSpPr/>
            <p:nvPr/>
          </p:nvSpPr>
          <p:spPr>
            <a:xfrm>
              <a:off x="8115654" y="4526422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Oval 6"/>
            <p:cNvSpPr/>
            <p:nvPr/>
          </p:nvSpPr>
          <p:spPr>
            <a:xfrm>
              <a:off x="2089444" y="2597920"/>
              <a:ext cx="1392965" cy="13929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8" name="Curved Connector 7"/>
            <p:cNvCxnSpPr>
              <a:stCxn id="7" idx="7"/>
              <a:endCxn id="4" idx="1"/>
            </p:cNvCxnSpPr>
            <p:nvPr/>
          </p:nvCxnSpPr>
          <p:spPr>
            <a:xfrm rot="16200000" flipH="1">
              <a:off x="4343397" y="1736931"/>
              <a:ext cx="1" cy="2129969"/>
            </a:xfrm>
            <a:prstGeom prst="curvedConnector3">
              <a:avLst>
                <a:gd name="adj1" fmla="val -432595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4" idx="3"/>
              <a:endCxn id="7" idx="5"/>
            </p:cNvCxnSpPr>
            <p:nvPr/>
          </p:nvCxnSpPr>
          <p:spPr>
            <a:xfrm rot="5400000" flipH="1">
              <a:off x="4343398" y="2721907"/>
              <a:ext cx="1" cy="2129969"/>
            </a:xfrm>
            <a:prstGeom prst="curvedConnector3">
              <a:avLst>
                <a:gd name="adj1" fmla="val -432595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5"/>
            </p:cNvCxnSpPr>
            <p:nvPr/>
          </p:nvCxnSpPr>
          <p:spPr>
            <a:xfrm flipH="1" flipV="1">
              <a:off x="6393358" y="3786891"/>
              <a:ext cx="1722296" cy="143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4" idx="7"/>
            </p:cNvCxnSpPr>
            <p:nvPr/>
          </p:nvCxnSpPr>
          <p:spPr>
            <a:xfrm flipH="1">
              <a:off x="6393358" y="1412905"/>
              <a:ext cx="1722297" cy="13890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>
              <a:off x="5648770" y="1816941"/>
              <a:ext cx="252101" cy="780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4714037" y="-1007692"/>
              <a:ext cx="1677503" cy="5533723"/>
            </a:xfrm>
            <a:prstGeom prst="curvedConnector3">
              <a:avLst>
                <a:gd name="adj1" fmla="val 8206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5" idx="0"/>
              <a:endCxn id="7" idx="1"/>
            </p:cNvCxnSpPr>
            <p:nvPr/>
          </p:nvCxnSpPr>
          <p:spPr>
            <a:xfrm rot="16200000" flipH="1" flipV="1">
              <a:off x="4510042" y="-1500182"/>
              <a:ext cx="2085493" cy="6518699"/>
            </a:xfrm>
            <a:prstGeom prst="curvedConnector3">
              <a:avLst>
                <a:gd name="adj1" fmla="val -1621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4"/>
              <a:endCxn id="6" idx="3"/>
            </p:cNvCxnSpPr>
            <p:nvPr/>
          </p:nvCxnSpPr>
          <p:spPr>
            <a:xfrm rot="16200000" flipH="1">
              <a:off x="4690535" y="2086277"/>
              <a:ext cx="1724507" cy="5533722"/>
            </a:xfrm>
            <a:prstGeom prst="curvedConnector3">
              <a:avLst>
                <a:gd name="adj1" fmla="val 864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6" idx="4"/>
              <a:endCxn id="7" idx="3"/>
            </p:cNvCxnSpPr>
            <p:nvPr/>
          </p:nvCxnSpPr>
          <p:spPr>
            <a:xfrm rot="5400000" flipH="1">
              <a:off x="4486539" y="1593790"/>
              <a:ext cx="2132497" cy="6518698"/>
            </a:xfrm>
            <a:prstGeom prst="curvedConnector3">
              <a:avLst>
                <a:gd name="adj1" fmla="val -2755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6"/>
              <a:endCxn id="5" idx="6"/>
            </p:cNvCxnSpPr>
            <p:nvPr/>
          </p:nvCxnSpPr>
          <p:spPr>
            <a:xfrm flipV="1">
              <a:off x="9508619" y="1412905"/>
              <a:ext cx="1" cy="3810000"/>
            </a:xfrm>
            <a:prstGeom prst="curvedConnector3">
              <a:avLst>
                <a:gd name="adj1" fmla="val 228601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46"/>
            <p:cNvCxnSpPr>
              <a:stCxn id="4" idx="6"/>
            </p:cNvCxnSpPr>
            <p:nvPr/>
          </p:nvCxnSpPr>
          <p:spPr>
            <a:xfrm flipH="1" flipV="1">
              <a:off x="6543675" y="2990850"/>
              <a:ext cx="53678" cy="303554"/>
            </a:xfrm>
            <a:prstGeom prst="curvedConnector4">
              <a:avLst>
                <a:gd name="adj1" fmla="val -425873"/>
                <a:gd name="adj2" fmla="val 1188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52"/>
            <p:cNvCxnSpPr>
              <a:stCxn id="7" idx="2"/>
            </p:cNvCxnSpPr>
            <p:nvPr/>
          </p:nvCxnSpPr>
          <p:spPr>
            <a:xfrm rot="10800000" flipH="1" flipV="1">
              <a:off x="2089443" y="3294402"/>
              <a:ext cx="91781" cy="363197"/>
            </a:xfrm>
            <a:prstGeom prst="curvedConnector4">
              <a:avLst>
                <a:gd name="adj1" fmla="val -249071"/>
                <a:gd name="adj2" fmla="val 1150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528972" y="312552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ON</a:t>
              </a:r>
              <a:endParaRPr lang="en-NZ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2377" y="311282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OFF</a:t>
              </a:r>
              <a:endParaRPr lang="en-NZ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35699" y="1181267"/>
              <a:ext cx="976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DISABLE</a:t>
              </a:r>
              <a:endParaRPr lang="en-NZ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78686" y="5016049"/>
              <a:ext cx="1066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STANDBY</a:t>
              </a:r>
              <a:endParaRPr lang="en-NZ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62350" y="4215802"/>
              <a:ext cx="1693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On / CruiseState = “01”</a:t>
              </a:r>
              <a:endParaRPr lang="en-NZ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9394" y="2055358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CruiseState = “00”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75202" y="6007001"/>
              <a:ext cx="2520949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¬Brake ∧ Speed &lt; SpeedMax ∧ Speed &gt; SpeedMin / CruiseState = “01”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259364" y="3155161"/>
              <a:ext cx="180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CruiseState = “10”</a:t>
              </a:r>
              <a:endParaRPr lang="en-NZ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1699" y="749602"/>
              <a:ext cx="2400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∨ Speed &gt; SpeedMax ∨ Speed &lt; SpeedMin / CruiseState = “11”</a:t>
              </a:r>
              <a:endParaRPr lang="en-NZ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9702667">
              <a:off x="1855531" y="679904"/>
              <a:ext cx="2505598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¬Accel ∧ Speed &lt; SpeedMax ∧ Speed &gt; SpeedMin / CruiseState = “01”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9302333">
              <a:off x="6314364" y="1858429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CruiseState = “00”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2436033">
              <a:off x="6270049" y="4469216"/>
              <a:ext cx="1648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Off / CruiseState = “00”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71152" y="3191320"/>
              <a:ext cx="2754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¬Accel ∧ Speed &lt; SpeedMax ∧ Speed &gt; SpeedMin / CruiseState = “01”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56368" y="5754647"/>
              <a:ext cx="180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CruiseState = “10”</a:t>
              </a:r>
              <a:endParaRPr lang="en-NZ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8758095" y="2998142"/>
              <a:ext cx="2546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¬Brake ∧ Speed &gt; SpeedMax ∨ Speed &lt; SpeedMin / CruiseState = “11”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7514" y="2863803"/>
              <a:ext cx="190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Off ∨ Resume ∨ Set ∨ QuickAccel ∨ QuickDecel / CruiseState = “00”</a:t>
              </a:r>
            </a:p>
          </p:txBody>
        </p:sp>
        <p:cxnSp>
          <p:nvCxnSpPr>
            <p:cNvPr id="41" name="Curved Connector 40"/>
            <p:cNvCxnSpPr>
              <a:endCxn id="6" idx="5"/>
            </p:cNvCxnSpPr>
            <p:nvPr/>
          </p:nvCxnSpPr>
          <p:spPr>
            <a:xfrm flipV="1">
              <a:off x="8977313" y="5715392"/>
              <a:ext cx="327311" cy="185346"/>
            </a:xfrm>
            <a:prstGeom prst="curvedConnector4">
              <a:avLst>
                <a:gd name="adj1" fmla="val 815"/>
                <a:gd name="adj2" fmla="val -8200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endCxn id="5" idx="7"/>
            </p:cNvCxnSpPr>
            <p:nvPr/>
          </p:nvCxnSpPr>
          <p:spPr>
            <a:xfrm>
              <a:off x="9065421" y="759622"/>
              <a:ext cx="239204" cy="160795"/>
            </a:xfrm>
            <a:prstGeom prst="curvedConnector4">
              <a:avLst>
                <a:gd name="adj1" fmla="val -16803"/>
                <a:gd name="adj2" fmla="val -11127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050426" y="5149213"/>
              <a:ext cx="180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Brake / CruiseState = “10”</a:t>
              </a:r>
              <a:endParaRPr lang="en-NZ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94780" y="529559"/>
              <a:ext cx="2446370" cy="467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NZ" sz="1200" dirty="0" smtClean="0"/>
                <a:t>Accel ∨ Speed &gt; SpeedMax ∨ Speed &lt; SpeedMin / CruiseState = “11”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4310510">
              <a:off x="5144844" y="1861684"/>
              <a:ext cx="1492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 smtClean="0"/>
                <a:t>. / CruiseState = “00”</a:t>
              </a:r>
            </a:p>
          </p:txBody>
        </p:sp>
        <p:cxnSp>
          <p:nvCxnSpPr>
            <p:cNvPr id="59" name="Curved Connector 58"/>
            <p:cNvCxnSpPr>
              <a:stCxn id="5" idx="5"/>
              <a:endCxn id="6" idx="7"/>
            </p:cNvCxnSpPr>
            <p:nvPr/>
          </p:nvCxnSpPr>
          <p:spPr>
            <a:xfrm rot="5400000">
              <a:off x="7892113" y="3317904"/>
              <a:ext cx="2825025" cy="1"/>
            </a:xfrm>
            <a:prstGeom prst="curvedConnector3">
              <a:avLst>
                <a:gd name="adj1" fmla="val 516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290270" y="358924"/>
            <a:ext cx="1897166" cy="8887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Diamond 21"/>
          <p:cNvSpPr/>
          <p:nvPr/>
        </p:nvSpPr>
        <p:spPr>
          <a:xfrm>
            <a:off x="2563735" y="1632247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Diamond 22"/>
          <p:cNvSpPr/>
          <p:nvPr/>
        </p:nvSpPr>
        <p:spPr>
          <a:xfrm>
            <a:off x="2563735" y="3367044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Diamond 23"/>
          <p:cNvSpPr/>
          <p:nvPr/>
        </p:nvSpPr>
        <p:spPr>
          <a:xfrm>
            <a:off x="2563735" y="5101841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Arrow Connector 25"/>
          <p:cNvCxnSpPr>
            <a:stCxn id="20" idx="2"/>
            <a:endCxn id="22" idx="0"/>
          </p:cNvCxnSpPr>
          <p:nvPr/>
        </p:nvCxnSpPr>
        <p:spPr>
          <a:xfrm>
            <a:off x="3238853" y="1247686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38853" y="2982484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8853" y="4717280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95089" y="1837346"/>
            <a:ext cx="1529698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/>
          <p:cNvSpPr/>
          <p:nvPr/>
        </p:nvSpPr>
        <p:spPr>
          <a:xfrm>
            <a:off x="4495087" y="3572143"/>
            <a:ext cx="1529698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/>
          <p:cNvSpPr/>
          <p:nvPr/>
        </p:nvSpPr>
        <p:spPr>
          <a:xfrm>
            <a:off x="4495087" y="5306940"/>
            <a:ext cx="1529698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3913974" y="2307365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972" y="4042162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13972" y="5776959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63304" y="612319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START</a:t>
            </a:r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2676840" y="212269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ON or SET</a:t>
            </a:r>
            <a:endParaRPr lang="en-NZ" dirty="0"/>
          </a:p>
        </p:txBody>
      </p:sp>
      <p:sp>
        <p:nvSpPr>
          <p:cNvPr id="42" name="TextBox 41"/>
          <p:cNvSpPr txBox="1"/>
          <p:nvPr/>
        </p:nvSpPr>
        <p:spPr>
          <a:xfrm>
            <a:off x="2679972" y="384752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 smtClean="0"/>
              <a:t>QuickAccel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2666348" y="5602263"/>
            <a:ext cx="12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 smtClean="0"/>
              <a:t>QuickDecel</a:t>
            </a:r>
            <a:endParaRPr lang="en-NZ" dirty="0"/>
          </a:p>
        </p:txBody>
      </p:sp>
      <p:sp>
        <p:nvSpPr>
          <p:cNvPr id="44" name="TextBox 43"/>
          <p:cNvSpPr txBox="1"/>
          <p:nvPr/>
        </p:nvSpPr>
        <p:spPr>
          <a:xfrm>
            <a:off x="4053687" y="1959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5" name="TextBox 44"/>
          <p:cNvSpPr txBox="1"/>
          <p:nvPr/>
        </p:nvSpPr>
        <p:spPr>
          <a:xfrm>
            <a:off x="4053687" y="3694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4053687" y="542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238853" y="2972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38853" y="4717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cxnSp>
        <p:nvCxnSpPr>
          <p:cNvPr id="51" name="Elbow Connector 50"/>
          <p:cNvCxnSpPr>
            <a:stCxn id="24" idx="2"/>
          </p:cNvCxnSpPr>
          <p:nvPr/>
        </p:nvCxnSpPr>
        <p:spPr>
          <a:xfrm rot="5400000" flipH="1">
            <a:off x="750790" y="3964013"/>
            <a:ext cx="4950996" cy="25134"/>
          </a:xfrm>
          <a:prstGeom prst="bentConnector5">
            <a:avLst>
              <a:gd name="adj1" fmla="val -4617"/>
              <a:gd name="adj2" fmla="val 4921786"/>
              <a:gd name="adj3" fmla="val 999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2940" y="6425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27086" y="593804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= </a:t>
            </a:r>
            <a:r>
              <a:rPr lang="en-NZ" dirty="0" err="1" smtClean="0"/>
              <a:t>CruiseSpeed</a:t>
            </a:r>
            <a:endParaRPr lang="en-NZ" dirty="0"/>
          </a:p>
        </p:txBody>
      </p:sp>
      <p:sp>
        <p:nvSpPr>
          <p:cNvPr id="64" name="TextBox 63"/>
          <p:cNvSpPr txBox="1"/>
          <p:nvPr/>
        </p:nvSpPr>
        <p:spPr>
          <a:xfrm>
            <a:off x="4494854" y="1959269"/>
            <a:ext cx="153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= </a:t>
            </a:r>
            <a:r>
              <a:rPr lang="en-NZ" dirty="0" err="1" smtClean="0"/>
              <a:t>CurrentSpeed</a:t>
            </a:r>
            <a:endParaRPr lang="en-NZ" dirty="0"/>
          </a:p>
        </p:txBody>
      </p:sp>
      <p:sp>
        <p:nvSpPr>
          <p:cNvPr id="65" name="TextBox 64"/>
          <p:cNvSpPr txBox="1"/>
          <p:nvPr/>
        </p:nvSpPr>
        <p:spPr>
          <a:xfrm>
            <a:off x="4493662" y="3721264"/>
            <a:ext cx="153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temp += </a:t>
            </a:r>
            <a:r>
              <a:rPr lang="en-NZ" dirty="0" err="1"/>
              <a:t>SpeedInc</a:t>
            </a:r>
            <a:endParaRPr lang="en-NZ" dirty="0"/>
          </a:p>
        </p:txBody>
      </p:sp>
      <p:sp>
        <p:nvSpPr>
          <p:cNvPr id="66" name="TextBox 65"/>
          <p:cNvSpPr txBox="1"/>
          <p:nvPr/>
        </p:nvSpPr>
        <p:spPr>
          <a:xfrm>
            <a:off x="4503230" y="5480781"/>
            <a:ext cx="153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-= </a:t>
            </a:r>
            <a:r>
              <a:rPr lang="en-NZ" dirty="0" err="1" smtClean="0"/>
              <a:t>SpeedInc</a:t>
            </a:r>
            <a:endParaRPr lang="en-NZ" dirty="0"/>
          </a:p>
        </p:txBody>
      </p:sp>
      <p:sp>
        <p:nvSpPr>
          <p:cNvPr id="68" name="Diamond 67"/>
          <p:cNvSpPr/>
          <p:nvPr/>
        </p:nvSpPr>
        <p:spPr>
          <a:xfrm>
            <a:off x="6906827" y="2416923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/>
          <p:cNvSpPr/>
          <p:nvPr/>
        </p:nvSpPr>
        <p:spPr>
          <a:xfrm>
            <a:off x="6973067" y="2720714"/>
            <a:ext cx="1217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/>
              <a:t>temp </a:t>
            </a:r>
            <a:r>
              <a:rPr lang="en-NZ" dirty="0" smtClean="0"/>
              <a:t>&gt; </a:t>
            </a:r>
            <a:r>
              <a:rPr lang="en-NZ" dirty="0" err="1" smtClean="0"/>
              <a:t>SpeedMax</a:t>
            </a:r>
            <a:endParaRPr lang="en-NZ" dirty="0"/>
          </a:p>
        </p:txBody>
      </p:sp>
      <p:sp>
        <p:nvSpPr>
          <p:cNvPr id="70" name="Diamond 69"/>
          <p:cNvSpPr/>
          <p:nvPr/>
        </p:nvSpPr>
        <p:spPr>
          <a:xfrm>
            <a:off x="6900710" y="4216858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/>
          <p:cNvSpPr/>
          <p:nvPr/>
        </p:nvSpPr>
        <p:spPr>
          <a:xfrm>
            <a:off x="6998240" y="4536785"/>
            <a:ext cx="1217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/>
              <a:t>temp &lt;</a:t>
            </a:r>
            <a:r>
              <a:rPr lang="en-NZ" dirty="0" smtClean="0"/>
              <a:t> </a:t>
            </a:r>
            <a:r>
              <a:rPr lang="en-NZ" dirty="0" err="1" smtClean="0"/>
              <a:t>SpeedMin</a:t>
            </a:r>
            <a:endParaRPr lang="en-NZ" dirty="0"/>
          </a:p>
        </p:txBody>
      </p:sp>
      <p:cxnSp>
        <p:nvCxnSpPr>
          <p:cNvPr id="73" name="Elbow Connector 72"/>
          <p:cNvCxnSpPr>
            <a:stCxn id="64" idx="3"/>
            <a:endCxn id="68" idx="1"/>
          </p:cNvCxnSpPr>
          <p:nvPr/>
        </p:nvCxnSpPr>
        <p:spPr>
          <a:xfrm>
            <a:off x="6025019" y="2282435"/>
            <a:ext cx="881808" cy="8096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0" idx="3"/>
          </p:cNvCxnSpPr>
          <p:nvPr/>
        </p:nvCxnSpPr>
        <p:spPr>
          <a:xfrm flipV="1">
            <a:off x="6024785" y="3092042"/>
            <a:ext cx="441140" cy="9501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8" idx="2"/>
            <a:endCxn id="70" idx="0"/>
          </p:cNvCxnSpPr>
          <p:nvPr/>
        </p:nvCxnSpPr>
        <p:spPr>
          <a:xfrm flipH="1">
            <a:off x="7575829" y="3767160"/>
            <a:ext cx="6117" cy="449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1" idx="3"/>
            <a:endCxn id="70" idx="0"/>
          </p:cNvCxnSpPr>
          <p:nvPr/>
        </p:nvCxnSpPr>
        <p:spPr>
          <a:xfrm flipV="1">
            <a:off x="6024784" y="4216859"/>
            <a:ext cx="1551044" cy="1560101"/>
          </a:xfrm>
          <a:prstGeom prst="bentConnector4">
            <a:avLst>
              <a:gd name="adj1" fmla="val 28237"/>
              <a:gd name="adj2" fmla="val 993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arallelogram 108"/>
          <p:cNvSpPr/>
          <p:nvPr/>
        </p:nvSpPr>
        <p:spPr>
          <a:xfrm>
            <a:off x="8717017" y="2661291"/>
            <a:ext cx="1752601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0" name="Parallelogram 109"/>
          <p:cNvSpPr/>
          <p:nvPr/>
        </p:nvSpPr>
        <p:spPr>
          <a:xfrm>
            <a:off x="8717017" y="4429199"/>
            <a:ext cx="1752601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1" name="Parallelogram 110"/>
          <p:cNvSpPr/>
          <p:nvPr/>
        </p:nvSpPr>
        <p:spPr>
          <a:xfrm>
            <a:off x="8717017" y="5766356"/>
            <a:ext cx="1752601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250947" y="3092040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250947" y="4884938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0" idx="2"/>
            <a:endCxn id="111" idx="5"/>
          </p:cNvCxnSpPr>
          <p:nvPr/>
        </p:nvCxnSpPr>
        <p:spPr>
          <a:xfrm rot="16200000" flipH="1">
            <a:off x="7885261" y="5257661"/>
            <a:ext cx="630012" cy="12488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9" idx="2"/>
          </p:cNvCxnSpPr>
          <p:nvPr/>
        </p:nvCxnSpPr>
        <p:spPr>
          <a:xfrm flipH="1" flipV="1">
            <a:off x="3282942" y="1501082"/>
            <a:ext cx="7078988" cy="1590960"/>
          </a:xfrm>
          <a:prstGeom prst="bentConnector3">
            <a:avLst>
              <a:gd name="adj1" fmla="val -4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0" idx="2"/>
          </p:cNvCxnSpPr>
          <p:nvPr/>
        </p:nvCxnSpPr>
        <p:spPr>
          <a:xfrm flipV="1">
            <a:off x="10361929" y="3092041"/>
            <a:ext cx="334645" cy="17679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1" idx="2"/>
          </p:cNvCxnSpPr>
          <p:nvPr/>
        </p:nvCxnSpPr>
        <p:spPr>
          <a:xfrm flipV="1">
            <a:off x="10361929" y="4884938"/>
            <a:ext cx="334645" cy="13121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892183" y="2746721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</a:t>
            </a:r>
            <a:r>
              <a:rPr lang="en-NZ" dirty="0" err="1" smtClean="0"/>
              <a:t>SpeedMax</a:t>
            </a:r>
            <a:endParaRPr lang="en-NZ" dirty="0"/>
          </a:p>
        </p:txBody>
      </p:sp>
      <p:sp>
        <p:nvSpPr>
          <p:cNvPr id="123" name="Rectangle 122"/>
          <p:cNvSpPr/>
          <p:nvPr/>
        </p:nvSpPr>
        <p:spPr>
          <a:xfrm>
            <a:off x="8904869" y="4536785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</a:t>
            </a:r>
            <a:r>
              <a:rPr lang="en-NZ" dirty="0" err="1" smtClean="0"/>
              <a:t>SpeedMin</a:t>
            </a:r>
            <a:endParaRPr lang="en-NZ" dirty="0"/>
          </a:p>
        </p:txBody>
      </p:sp>
      <p:sp>
        <p:nvSpPr>
          <p:cNvPr id="124" name="Rectangle 123"/>
          <p:cNvSpPr/>
          <p:nvPr/>
        </p:nvSpPr>
        <p:spPr>
          <a:xfrm>
            <a:off x="8904867" y="5882100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temp</a:t>
            </a:r>
            <a:endParaRPr lang="en-NZ" dirty="0"/>
          </a:p>
        </p:txBody>
      </p:sp>
      <p:sp>
        <p:nvSpPr>
          <p:cNvPr id="126" name="TextBox 125"/>
          <p:cNvSpPr txBox="1"/>
          <p:nvPr/>
        </p:nvSpPr>
        <p:spPr>
          <a:xfrm>
            <a:off x="8329872" y="2770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27" name="TextBox 126"/>
          <p:cNvSpPr txBox="1"/>
          <p:nvPr/>
        </p:nvSpPr>
        <p:spPr>
          <a:xfrm>
            <a:off x="8354112" y="4556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28" name="TextBox 127"/>
          <p:cNvSpPr txBox="1"/>
          <p:nvPr/>
        </p:nvSpPr>
        <p:spPr>
          <a:xfrm>
            <a:off x="7553525" y="379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546336" y="557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416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173480" y="144782"/>
            <a:ext cx="4644392" cy="6672736"/>
            <a:chOff x="1173480" y="144782"/>
            <a:chExt cx="4644392" cy="6672736"/>
          </a:xfrm>
        </p:grpSpPr>
        <p:sp>
          <p:nvSpPr>
            <p:cNvPr id="22" name="Diamond 21"/>
            <p:cNvSpPr/>
            <p:nvPr/>
          </p:nvSpPr>
          <p:spPr>
            <a:xfrm>
              <a:off x="3414259" y="418762"/>
              <a:ext cx="1009534" cy="873431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900" dirty="0" smtClean="0">
                  <a:solidFill>
                    <a:schemeClr val="tx1"/>
                  </a:solidFill>
                </a:rPr>
                <a:t>ON or SET?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3414259" y="1531861"/>
              <a:ext cx="1009534" cy="873431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900" dirty="0" err="1" smtClean="0">
                  <a:solidFill>
                    <a:schemeClr val="tx1"/>
                  </a:solidFill>
                </a:rPr>
                <a:t>QuickAccel</a:t>
              </a:r>
              <a:r>
                <a:rPr lang="en-NZ" sz="900" dirty="0" smtClean="0">
                  <a:solidFill>
                    <a:schemeClr val="tx1"/>
                  </a:solidFill>
                </a:rPr>
                <a:t>?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Diamond 23"/>
            <p:cNvSpPr/>
            <p:nvPr/>
          </p:nvSpPr>
          <p:spPr>
            <a:xfrm>
              <a:off x="3414259" y="2644960"/>
              <a:ext cx="1009534" cy="873431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900" dirty="0" err="1" smtClean="0">
                  <a:solidFill>
                    <a:schemeClr val="tx1"/>
                  </a:solidFill>
                </a:rPr>
                <a:t>QuickDecel</a:t>
              </a:r>
              <a:r>
                <a:rPr lang="en-NZ" sz="900" dirty="0" smtClean="0">
                  <a:solidFill>
                    <a:schemeClr val="tx1"/>
                  </a:solidFill>
                </a:rPr>
                <a:t>?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 rot="16200000" flipH="1">
              <a:off x="3780866" y="280601"/>
              <a:ext cx="273979" cy="23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23" idx="0"/>
            </p:cNvCxnSpPr>
            <p:nvPr/>
          </p:nvCxnSpPr>
          <p:spPr>
            <a:xfrm rot="5400000">
              <a:off x="3797906" y="1413313"/>
              <a:ext cx="242241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  <a:endCxn id="24" idx="0"/>
            </p:cNvCxnSpPr>
            <p:nvPr/>
          </p:nvCxnSpPr>
          <p:spPr>
            <a:xfrm rot="5400000">
              <a:off x="3800763" y="2526128"/>
              <a:ext cx="23652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666539" y="552424"/>
              <a:ext cx="1143713" cy="6080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temp = </a:t>
              </a:r>
              <a:r>
                <a:rPr lang="en-NZ" sz="1200" dirty="0" err="1" smtClean="0">
                  <a:solidFill>
                    <a:schemeClr val="tx1"/>
                  </a:solidFill>
                </a:rPr>
                <a:t>CurrentSpeed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77313" y="1666508"/>
              <a:ext cx="1143713" cy="6080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temp += </a:t>
              </a:r>
              <a:r>
                <a:rPr lang="en-NZ" sz="1200" dirty="0" err="1" smtClean="0">
                  <a:solidFill>
                    <a:schemeClr val="tx1"/>
                  </a:solidFill>
                </a:rPr>
                <a:t>SpeedInc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74159" y="2779640"/>
              <a:ext cx="1143713" cy="6080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temp -= </a:t>
              </a:r>
              <a:r>
                <a:rPr lang="en-NZ" sz="1200" dirty="0" err="1" smtClean="0">
                  <a:solidFill>
                    <a:schemeClr val="tx1"/>
                  </a:solidFill>
                </a:rPr>
                <a:t>SpeedInc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22" idx="3"/>
              <a:endCxn id="29" idx="1"/>
            </p:cNvCxnSpPr>
            <p:nvPr/>
          </p:nvCxnSpPr>
          <p:spPr>
            <a:xfrm>
              <a:off x="4423793" y="855478"/>
              <a:ext cx="242746" cy="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1"/>
              <a:endCxn id="30" idx="3"/>
            </p:cNvCxnSpPr>
            <p:nvPr/>
          </p:nvCxnSpPr>
          <p:spPr>
            <a:xfrm rot="10800000">
              <a:off x="3121027" y="1970552"/>
              <a:ext cx="293233" cy="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3"/>
              <a:endCxn id="31" idx="1"/>
            </p:cNvCxnSpPr>
            <p:nvPr/>
          </p:nvCxnSpPr>
          <p:spPr>
            <a:xfrm>
              <a:off x="4423793" y="3081107"/>
              <a:ext cx="250366" cy="25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25161" y="555284"/>
              <a:ext cx="196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 smtClean="0"/>
                <a:t>1</a:t>
              </a:r>
              <a:endParaRPr lang="en-NZ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90086" y="1670955"/>
              <a:ext cx="196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 smtClean="0"/>
                <a:t>1</a:t>
              </a:r>
              <a:endParaRPr lang="en-NZ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3731" y="2796786"/>
              <a:ext cx="196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 smtClean="0"/>
                <a:t>1</a:t>
              </a:r>
              <a:endParaRPr lang="en-NZ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9349" y="1246584"/>
              <a:ext cx="196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9349" y="2354736"/>
              <a:ext cx="196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0</a:t>
              </a:r>
            </a:p>
          </p:txBody>
        </p:sp>
        <p:sp>
          <p:nvSpPr>
            <p:cNvPr id="109" name="Parallelogram 108"/>
            <p:cNvSpPr/>
            <p:nvPr/>
          </p:nvSpPr>
          <p:spPr>
            <a:xfrm>
              <a:off x="1770939" y="3917807"/>
              <a:ext cx="1385335" cy="575989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err="1" smtClean="0">
                  <a:solidFill>
                    <a:schemeClr val="tx1"/>
                  </a:solidFill>
                </a:rPr>
                <a:t>CruiseSpeed</a:t>
              </a:r>
              <a:r>
                <a:rPr lang="en-NZ" sz="1200" dirty="0" smtClean="0">
                  <a:solidFill>
                    <a:schemeClr val="tx1"/>
                  </a:solidFill>
                </a:rPr>
                <a:t> = </a:t>
              </a:r>
              <a:r>
                <a:rPr lang="en-NZ" sz="1200" dirty="0" err="1" smtClean="0">
                  <a:solidFill>
                    <a:schemeClr val="tx1"/>
                  </a:solidFill>
                </a:rPr>
                <a:t>SpeedMax</a:t>
              </a:r>
              <a:endParaRPr lang="en-NZ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/>
            <p:cNvCxnSpPr>
              <a:stCxn id="118" idx="1"/>
              <a:endCxn id="109" idx="2"/>
            </p:cNvCxnSpPr>
            <p:nvPr/>
          </p:nvCxnSpPr>
          <p:spPr>
            <a:xfrm rot="10800000" flipV="1">
              <a:off x="3084275" y="4204762"/>
              <a:ext cx="329984" cy="1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212405" y="3937797"/>
              <a:ext cx="198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 smtClean="0"/>
                <a:t>1</a:t>
              </a:r>
              <a:endParaRPr lang="en-NZ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80132" y="5026632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 smtClean="0"/>
                <a:t>1</a:t>
              </a:r>
              <a:endParaRPr lang="en-NZ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96141" y="4571040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 smtClean="0"/>
                <a:t>0</a:t>
              </a:r>
              <a:endParaRPr lang="en-NZ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896141" y="5679193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0</a:t>
              </a:r>
            </a:p>
          </p:txBody>
        </p:sp>
        <p:cxnSp>
          <p:nvCxnSpPr>
            <p:cNvPr id="92" name="Shape 91"/>
            <p:cNvCxnSpPr>
              <a:stCxn id="29" idx="2"/>
              <a:endCxn id="23" idx="3"/>
            </p:cNvCxnSpPr>
            <p:nvPr/>
          </p:nvCxnSpPr>
          <p:spPr>
            <a:xfrm rot="5400000">
              <a:off x="4425775" y="1158528"/>
              <a:ext cx="810641" cy="81460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hape 94"/>
            <p:cNvCxnSpPr>
              <a:stCxn id="30" idx="2"/>
              <a:endCxn id="24" idx="1"/>
            </p:cNvCxnSpPr>
            <p:nvPr/>
          </p:nvCxnSpPr>
          <p:spPr>
            <a:xfrm rot="16200000" flipH="1">
              <a:off x="2578457" y="2245305"/>
              <a:ext cx="806514" cy="86508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Diamond 117"/>
            <p:cNvSpPr/>
            <p:nvPr/>
          </p:nvSpPr>
          <p:spPr>
            <a:xfrm>
              <a:off x="3414259" y="3758059"/>
              <a:ext cx="1009534" cy="873431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900" dirty="0" smtClean="0">
                  <a:solidFill>
                    <a:schemeClr val="tx1"/>
                  </a:solidFill>
                </a:rPr>
                <a:t>temp &gt; </a:t>
              </a:r>
              <a:r>
                <a:rPr lang="en-NZ" sz="900" dirty="0" err="1" smtClean="0">
                  <a:solidFill>
                    <a:schemeClr val="tx1"/>
                  </a:solidFill>
                </a:rPr>
                <a:t>SpeedMax</a:t>
              </a:r>
              <a:endParaRPr lang="en-NZ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24" idx="2"/>
              <a:endCxn id="118" idx="0"/>
            </p:cNvCxnSpPr>
            <p:nvPr/>
          </p:nvCxnSpPr>
          <p:spPr>
            <a:xfrm rot="5400000">
              <a:off x="3793914" y="3642934"/>
              <a:ext cx="25022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Diamond 138"/>
            <p:cNvSpPr/>
            <p:nvPr/>
          </p:nvSpPr>
          <p:spPr>
            <a:xfrm>
              <a:off x="3414259" y="4871158"/>
              <a:ext cx="1009534" cy="873431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900" dirty="0" smtClean="0">
                  <a:solidFill>
                    <a:schemeClr val="tx1"/>
                  </a:solidFill>
                </a:rPr>
                <a:t>temp &lt; </a:t>
              </a:r>
              <a:r>
                <a:rPr lang="en-NZ" sz="900" dirty="0" err="1" smtClean="0">
                  <a:solidFill>
                    <a:schemeClr val="tx1"/>
                  </a:solidFill>
                </a:rPr>
                <a:t>SpeedMin</a:t>
              </a:r>
              <a:endParaRPr lang="en-NZ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0" name="Straight Arrow Connector 139"/>
            <p:cNvCxnSpPr>
              <a:stCxn id="118" idx="2"/>
              <a:endCxn id="139" idx="0"/>
            </p:cNvCxnSpPr>
            <p:nvPr/>
          </p:nvCxnSpPr>
          <p:spPr>
            <a:xfrm rot="5400000">
              <a:off x="3798528" y="4761976"/>
              <a:ext cx="240997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Parallelogram 142"/>
            <p:cNvSpPr/>
            <p:nvPr/>
          </p:nvSpPr>
          <p:spPr>
            <a:xfrm>
              <a:off x="1778559" y="5031757"/>
              <a:ext cx="1385335" cy="575989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err="1" smtClean="0">
                  <a:solidFill>
                    <a:schemeClr val="tx1"/>
                  </a:solidFill>
                </a:rPr>
                <a:t>CruiseSpeed</a:t>
              </a:r>
              <a:r>
                <a:rPr lang="en-NZ" sz="1200" dirty="0" smtClean="0">
                  <a:solidFill>
                    <a:schemeClr val="tx1"/>
                  </a:solidFill>
                </a:rPr>
                <a:t> = </a:t>
              </a:r>
              <a:r>
                <a:rPr lang="en-NZ" sz="1200" dirty="0" err="1" smtClean="0">
                  <a:solidFill>
                    <a:schemeClr val="tx1"/>
                  </a:solidFill>
                </a:rPr>
                <a:t>SpeedMin</a:t>
              </a:r>
              <a:endParaRPr lang="en-NZ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/>
            <p:cNvCxnSpPr>
              <a:stCxn id="139" idx="1"/>
              <a:endCxn id="143" idx="2"/>
            </p:cNvCxnSpPr>
            <p:nvPr/>
          </p:nvCxnSpPr>
          <p:spPr>
            <a:xfrm rot="10800000" flipV="1">
              <a:off x="3091895" y="5319190"/>
              <a:ext cx="322364" cy="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96141" y="3462888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 smtClean="0"/>
                <a:t>0</a:t>
              </a:r>
              <a:endParaRPr lang="en-NZ" sz="1200" dirty="0"/>
            </a:p>
          </p:txBody>
        </p:sp>
        <p:sp>
          <p:nvSpPr>
            <p:cNvPr id="151" name="Parallelogram 150"/>
            <p:cNvSpPr/>
            <p:nvPr/>
          </p:nvSpPr>
          <p:spPr>
            <a:xfrm>
              <a:off x="3226359" y="5984257"/>
              <a:ext cx="1385335" cy="575989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err="1" smtClean="0">
                  <a:solidFill>
                    <a:schemeClr val="tx1"/>
                  </a:solidFill>
                </a:rPr>
                <a:t>CruiseSpeed</a:t>
              </a:r>
              <a:r>
                <a:rPr lang="en-NZ" sz="1200" dirty="0" smtClean="0">
                  <a:solidFill>
                    <a:schemeClr val="tx1"/>
                  </a:solidFill>
                </a:rPr>
                <a:t> = </a:t>
              </a:r>
              <a:r>
                <a:rPr lang="en-NZ" sz="1200" dirty="0" smtClean="0">
                  <a:solidFill>
                    <a:schemeClr val="tx1"/>
                  </a:solidFill>
                </a:rPr>
                <a:t>temp</a:t>
              </a:r>
              <a:endParaRPr lang="en-NZ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0" name="Straight Arrow Connector 169"/>
            <p:cNvCxnSpPr>
              <a:stCxn id="139" idx="2"/>
              <a:endCxn id="151" idx="0"/>
            </p:cNvCxnSpPr>
            <p:nvPr/>
          </p:nvCxnSpPr>
          <p:spPr>
            <a:xfrm rot="16200000" flipH="1">
              <a:off x="3804851" y="5870080"/>
              <a:ext cx="22835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hape 179"/>
            <p:cNvCxnSpPr>
              <a:stCxn id="31" idx="2"/>
              <a:endCxn id="118" idx="3"/>
            </p:cNvCxnSpPr>
            <p:nvPr/>
          </p:nvCxnSpPr>
          <p:spPr>
            <a:xfrm rot="5400000">
              <a:off x="4426386" y="3385133"/>
              <a:ext cx="817038" cy="82222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51" idx="3"/>
            </p:cNvCxnSpPr>
            <p:nvPr/>
          </p:nvCxnSpPr>
          <p:spPr>
            <a:xfrm rot="16200000" flipH="1">
              <a:off x="3721309" y="6685964"/>
              <a:ext cx="257272" cy="58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143" idx="5"/>
            </p:cNvCxnSpPr>
            <p:nvPr/>
          </p:nvCxnSpPr>
          <p:spPr>
            <a:xfrm rot="10800000" flipH="1" flipV="1">
              <a:off x="1850558" y="5319752"/>
              <a:ext cx="2005162" cy="1324888"/>
            </a:xfrm>
            <a:prstGeom prst="bentConnector3">
              <a:avLst>
                <a:gd name="adj1" fmla="val -3399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hape 193"/>
            <p:cNvCxnSpPr>
              <a:stCxn id="109" idx="5"/>
            </p:cNvCxnSpPr>
            <p:nvPr/>
          </p:nvCxnSpPr>
          <p:spPr>
            <a:xfrm rot="10800000" flipV="1">
              <a:off x="1173480" y="4205802"/>
              <a:ext cx="669458" cy="110533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169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479</Words>
  <Application>Microsoft Office PowerPoint</Application>
  <PresentationFormat>Custom</PresentationFormat>
  <Paragraphs>124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Sylvain</cp:lastModifiedBy>
  <cp:revision>28</cp:revision>
  <dcterms:created xsi:type="dcterms:W3CDTF">2018-05-10T21:36:27Z</dcterms:created>
  <dcterms:modified xsi:type="dcterms:W3CDTF">2018-05-24T21:50:38Z</dcterms:modified>
</cp:coreProperties>
</file>