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970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111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99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42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750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89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119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431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220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710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363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973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56089" y="632389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/>
          <p:cNvSpPr/>
          <p:nvPr/>
        </p:nvSpPr>
        <p:spPr>
          <a:xfrm>
            <a:off x="7894889" y="632389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Oval 5"/>
          <p:cNvSpPr/>
          <p:nvPr/>
        </p:nvSpPr>
        <p:spPr>
          <a:xfrm>
            <a:off x="2256089" y="3553626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/>
          <p:cNvSpPr/>
          <p:nvPr/>
        </p:nvSpPr>
        <p:spPr>
          <a:xfrm>
            <a:off x="7894889" y="3553626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5400000" flipH="1" flipV="1">
            <a:off x="5870248" y="-1392252"/>
            <a:ext cx="12700" cy="4514842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3"/>
            <a:endCxn id="4" idx="5"/>
          </p:cNvCxnSpPr>
          <p:nvPr/>
        </p:nvCxnSpPr>
        <p:spPr>
          <a:xfrm rot="5400000">
            <a:off x="5870248" y="-268294"/>
            <a:ext cx="12700" cy="4514842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 flipH="1" flipV="1">
            <a:off x="5870248" y="1528985"/>
            <a:ext cx="12700" cy="4514842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>
            <a:off x="5870248" y="2652943"/>
            <a:ext cx="12700" cy="4514842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2"/>
          </p:cNvCxnSpPr>
          <p:nvPr/>
        </p:nvCxnSpPr>
        <p:spPr>
          <a:xfrm>
            <a:off x="1102407" y="858819"/>
            <a:ext cx="1153682" cy="568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02407" y="3846151"/>
            <a:ext cx="1153682" cy="568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00092" y="4924635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BrakeValue</a:t>
            </a:r>
            <a:r>
              <a:rPr lang="en-NZ" dirty="0" smtClean="0"/>
              <a:t> &lt;=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4657799" y="2922069"/>
            <a:ext cx="242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BrakeValue</a:t>
            </a:r>
            <a:r>
              <a:rPr lang="en-NZ" dirty="0" smtClean="0"/>
              <a:t> &gt;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4677295" y="13532"/>
            <a:ext cx="239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AccelValue</a:t>
            </a:r>
            <a:r>
              <a:rPr lang="en-NZ" dirty="0" smtClean="0"/>
              <a:t> &gt;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20" name="TextBox 19"/>
          <p:cNvSpPr txBox="1"/>
          <p:nvPr/>
        </p:nvSpPr>
        <p:spPr>
          <a:xfrm>
            <a:off x="4619587" y="1958329"/>
            <a:ext cx="251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AccelValue</a:t>
            </a:r>
            <a:r>
              <a:rPr lang="en-NZ" dirty="0" smtClean="0"/>
              <a:t> &lt;=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21" name="TextBox 20"/>
          <p:cNvSpPr txBox="1"/>
          <p:nvPr/>
        </p:nvSpPr>
        <p:spPr>
          <a:xfrm>
            <a:off x="2800002" y="632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A0</a:t>
            </a:r>
            <a:endParaRPr lang="en-NZ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00002" y="359539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r>
              <a:rPr lang="en-NZ" b="1" dirty="0" smtClean="0"/>
              <a:t>0</a:t>
            </a:r>
            <a:endParaRPr lang="en-NZ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469075" y="632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A1</a:t>
            </a:r>
            <a:endParaRPr lang="en-NZ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481278" y="358469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r>
              <a:rPr lang="en-NZ" b="1" dirty="0" smtClean="0"/>
              <a:t>1</a:t>
            </a:r>
            <a:endParaRPr lang="en-NZ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14516" y="1139196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AccelPressed</a:t>
            </a:r>
            <a:r>
              <a:rPr lang="en-NZ" dirty="0" smtClean="0"/>
              <a:t> = 0</a:t>
            </a:r>
            <a:endParaRPr lang="en-NZ" dirty="0"/>
          </a:p>
        </p:txBody>
      </p:sp>
      <p:sp>
        <p:nvSpPr>
          <p:cNvPr id="26" name="TextBox 25"/>
          <p:cNvSpPr txBox="1"/>
          <p:nvPr/>
        </p:nvSpPr>
        <p:spPr>
          <a:xfrm>
            <a:off x="2372944" y="4019186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BrakePressed</a:t>
            </a:r>
            <a:r>
              <a:rPr lang="en-NZ" dirty="0" smtClean="0"/>
              <a:t> = 0</a:t>
            </a:r>
            <a:endParaRPr lang="en-NZ" dirty="0"/>
          </a:p>
        </p:txBody>
      </p:sp>
      <p:sp>
        <p:nvSpPr>
          <p:cNvPr id="27" name="TextBox 26"/>
          <p:cNvSpPr txBox="1"/>
          <p:nvPr/>
        </p:nvSpPr>
        <p:spPr>
          <a:xfrm>
            <a:off x="8011743" y="3970588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BrakePressed</a:t>
            </a:r>
            <a:r>
              <a:rPr lang="en-NZ" dirty="0" smtClean="0"/>
              <a:t> = 1</a:t>
            </a:r>
            <a:endParaRPr lang="en-NZ" dirty="0"/>
          </a:p>
        </p:txBody>
      </p:sp>
      <p:sp>
        <p:nvSpPr>
          <p:cNvPr id="28" name="TextBox 27"/>
          <p:cNvSpPr txBox="1"/>
          <p:nvPr/>
        </p:nvSpPr>
        <p:spPr>
          <a:xfrm>
            <a:off x="8011744" y="1122275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AccelPressed</a:t>
            </a:r>
            <a:r>
              <a:rPr lang="en-NZ" dirty="0" smtClean="0"/>
              <a:t> = 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4392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04388" y="2597921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/>
          <p:cNvSpPr/>
          <p:nvPr/>
        </p:nvSpPr>
        <p:spPr>
          <a:xfrm>
            <a:off x="8115655" y="716422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Oval 5"/>
          <p:cNvSpPr/>
          <p:nvPr/>
        </p:nvSpPr>
        <p:spPr>
          <a:xfrm>
            <a:off x="8115654" y="4526422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/>
          <p:cNvSpPr/>
          <p:nvPr/>
        </p:nvSpPr>
        <p:spPr>
          <a:xfrm>
            <a:off x="2089444" y="2597920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9" name="Curved Connector 8"/>
          <p:cNvCxnSpPr>
            <a:stCxn id="7" idx="7"/>
            <a:endCxn id="4" idx="1"/>
          </p:cNvCxnSpPr>
          <p:nvPr/>
        </p:nvCxnSpPr>
        <p:spPr>
          <a:xfrm rot="16200000" flipH="1">
            <a:off x="4343397" y="1736931"/>
            <a:ext cx="1" cy="2129969"/>
          </a:xfrm>
          <a:prstGeom prst="curvedConnector3">
            <a:avLst>
              <a:gd name="adj1" fmla="val -432595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4" idx="3"/>
            <a:endCxn id="7" idx="5"/>
          </p:cNvCxnSpPr>
          <p:nvPr/>
        </p:nvCxnSpPr>
        <p:spPr>
          <a:xfrm rot="5400000" flipH="1">
            <a:off x="4343398" y="2721907"/>
            <a:ext cx="1" cy="2129969"/>
          </a:xfrm>
          <a:prstGeom prst="curvedConnector3">
            <a:avLst>
              <a:gd name="adj1" fmla="val -432595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4" idx="5"/>
          </p:cNvCxnSpPr>
          <p:nvPr/>
        </p:nvCxnSpPr>
        <p:spPr>
          <a:xfrm flipH="1" flipV="1">
            <a:off x="6393358" y="3786891"/>
            <a:ext cx="1722296" cy="1436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4" idx="7"/>
          </p:cNvCxnSpPr>
          <p:nvPr/>
        </p:nvCxnSpPr>
        <p:spPr>
          <a:xfrm flipH="1">
            <a:off x="6393358" y="1412905"/>
            <a:ext cx="1722297" cy="1389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5648770" y="1816941"/>
            <a:ext cx="252101" cy="780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7" idx="0"/>
            <a:endCxn id="5" idx="1"/>
          </p:cNvCxnSpPr>
          <p:nvPr/>
        </p:nvCxnSpPr>
        <p:spPr>
          <a:xfrm rot="5400000" flipH="1" flipV="1">
            <a:off x="4714037" y="-1007692"/>
            <a:ext cx="1677503" cy="5533723"/>
          </a:xfrm>
          <a:prstGeom prst="curvedConnector3">
            <a:avLst>
              <a:gd name="adj1" fmla="val 12578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0"/>
            <a:endCxn id="7" idx="1"/>
          </p:cNvCxnSpPr>
          <p:nvPr/>
        </p:nvCxnSpPr>
        <p:spPr>
          <a:xfrm rot="16200000" flipH="1" flipV="1">
            <a:off x="4510042" y="-1500182"/>
            <a:ext cx="2085493" cy="6518699"/>
          </a:xfrm>
          <a:prstGeom prst="curvedConnector3">
            <a:avLst>
              <a:gd name="adj1" fmla="val -248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4"/>
            <a:endCxn id="6" idx="3"/>
          </p:cNvCxnSpPr>
          <p:nvPr/>
        </p:nvCxnSpPr>
        <p:spPr>
          <a:xfrm rot="16200000" flipH="1">
            <a:off x="4690535" y="2086277"/>
            <a:ext cx="1724507" cy="5533722"/>
          </a:xfrm>
          <a:prstGeom prst="curvedConnector3">
            <a:avLst>
              <a:gd name="adj1" fmla="val 1250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6" idx="4"/>
            <a:endCxn id="7" idx="3"/>
          </p:cNvCxnSpPr>
          <p:nvPr/>
        </p:nvCxnSpPr>
        <p:spPr>
          <a:xfrm rot="5400000" flipH="1">
            <a:off x="4486539" y="1593790"/>
            <a:ext cx="2132497" cy="6518698"/>
          </a:xfrm>
          <a:prstGeom prst="curvedConnector3">
            <a:avLst>
              <a:gd name="adj1" fmla="val -275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5" idx="5"/>
            <a:endCxn id="6" idx="7"/>
          </p:cNvCxnSpPr>
          <p:nvPr/>
        </p:nvCxnSpPr>
        <p:spPr>
          <a:xfrm rot="5400000">
            <a:off x="7892113" y="3317904"/>
            <a:ext cx="2825025" cy="1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6" idx="6"/>
            <a:endCxn id="5" idx="6"/>
          </p:cNvCxnSpPr>
          <p:nvPr/>
        </p:nvCxnSpPr>
        <p:spPr>
          <a:xfrm flipV="1">
            <a:off x="9508619" y="1412905"/>
            <a:ext cx="1" cy="3810000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" idx="6"/>
            <a:endCxn id="4" idx="7"/>
          </p:cNvCxnSpPr>
          <p:nvPr/>
        </p:nvCxnSpPr>
        <p:spPr>
          <a:xfrm flipH="1" flipV="1">
            <a:off x="6393358" y="2801916"/>
            <a:ext cx="203995" cy="492488"/>
          </a:xfrm>
          <a:prstGeom prst="curvedConnector4">
            <a:avLst>
              <a:gd name="adj1" fmla="val -162333"/>
              <a:gd name="adj2" fmla="val 1097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7" idx="2"/>
            <a:endCxn id="7" idx="3"/>
          </p:cNvCxnSpPr>
          <p:nvPr/>
        </p:nvCxnSpPr>
        <p:spPr>
          <a:xfrm rot="10800000" flipH="1" flipV="1">
            <a:off x="2089443" y="3294402"/>
            <a:ext cx="203995" cy="492487"/>
          </a:xfrm>
          <a:prstGeom prst="curvedConnector4">
            <a:avLst>
              <a:gd name="adj1" fmla="val -112062"/>
              <a:gd name="adj2" fmla="val 1878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03573" y="263657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ON</a:t>
            </a:r>
            <a:endParaRPr lang="en-NZ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622377" y="263657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OFF</a:t>
            </a:r>
            <a:endParaRPr lang="en-NZ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354749" y="825667"/>
            <a:ext cx="97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DISABLE</a:t>
            </a:r>
            <a:endParaRPr lang="en-NZ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278686" y="4647749"/>
            <a:ext cx="106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STANDBY</a:t>
            </a:r>
            <a:endParaRPr lang="en-NZ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301200" y="2971235"/>
            <a:ext cx="139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CruiseState</a:t>
            </a:r>
            <a:r>
              <a:rPr lang="en-NZ" dirty="0" smtClean="0"/>
              <a:t> = “00”</a:t>
            </a:r>
            <a:endParaRPr lang="en-NZ" dirty="0"/>
          </a:p>
        </p:txBody>
      </p:sp>
      <p:sp>
        <p:nvSpPr>
          <p:cNvPr id="59" name="TextBox 58"/>
          <p:cNvSpPr txBox="1"/>
          <p:nvPr/>
        </p:nvSpPr>
        <p:spPr>
          <a:xfrm>
            <a:off x="2193873" y="2971235"/>
            <a:ext cx="139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CruiseState</a:t>
            </a:r>
            <a:r>
              <a:rPr lang="en-NZ" dirty="0" smtClean="0"/>
              <a:t> = “01”</a:t>
            </a:r>
            <a:endParaRPr lang="en-NZ" dirty="0"/>
          </a:p>
        </p:txBody>
      </p:sp>
      <p:sp>
        <p:nvSpPr>
          <p:cNvPr id="60" name="TextBox 59"/>
          <p:cNvSpPr txBox="1"/>
          <p:nvPr/>
        </p:nvSpPr>
        <p:spPr>
          <a:xfrm>
            <a:off x="8215060" y="5001737"/>
            <a:ext cx="139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CruiseState</a:t>
            </a:r>
            <a:r>
              <a:rPr lang="en-NZ" dirty="0" smtClean="0"/>
              <a:t> = “10”</a:t>
            </a:r>
            <a:endParaRPr lang="en-NZ" dirty="0"/>
          </a:p>
        </p:txBody>
      </p:sp>
      <p:sp>
        <p:nvSpPr>
          <p:cNvPr id="61" name="TextBox 60"/>
          <p:cNvSpPr txBox="1"/>
          <p:nvPr/>
        </p:nvSpPr>
        <p:spPr>
          <a:xfrm>
            <a:off x="8215060" y="1152607"/>
            <a:ext cx="139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CruiseState</a:t>
            </a:r>
            <a:r>
              <a:rPr lang="en-NZ" dirty="0" smtClean="0"/>
              <a:t> = “11”</a:t>
            </a:r>
            <a:endParaRPr lang="en-NZ" dirty="0"/>
          </a:p>
        </p:txBody>
      </p:sp>
      <p:sp>
        <p:nvSpPr>
          <p:cNvPr id="62" name="TextBox 61"/>
          <p:cNvSpPr txBox="1"/>
          <p:nvPr/>
        </p:nvSpPr>
        <p:spPr>
          <a:xfrm>
            <a:off x="3708118" y="3815752"/>
            <a:ext cx="1399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OnButton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3665593" y="2055358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1460849" y="5746651"/>
            <a:ext cx="21271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Speed &lt; </a:t>
            </a:r>
            <a:r>
              <a:rPr lang="en-NZ" sz="1600" dirty="0" err="1" smtClean="0"/>
              <a:t>SpeedMax</a:t>
            </a:r>
            <a:r>
              <a:rPr lang="en-NZ" sz="1600" dirty="0" smtClean="0"/>
              <a:t> and</a:t>
            </a:r>
          </a:p>
          <a:p>
            <a:r>
              <a:rPr lang="en-NZ" sz="1600" dirty="0" smtClean="0"/>
              <a:t>Speed &gt; </a:t>
            </a:r>
            <a:r>
              <a:rPr lang="en-NZ" sz="1600" dirty="0" err="1" smtClean="0"/>
              <a:t>SpeedMin</a:t>
            </a:r>
            <a:endParaRPr lang="en-NZ" sz="1600" dirty="0" smtClean="0"/>
          </a:p>
          <a:p>
            <a:r>
              <a:rPr lang="en-NZ" sz="1600" dirty="0" smtClean="0"/>
              <a:t> </a:t>
            </a:r>
          </a:p>
          <a:p>
            <a:endParaRPr lang="en-NZ" sz="1600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8252966" y="3124384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4910358" y="501952"/>
            <a:ext cx="1995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‘1’ or</a:t>
            </a:r>
          </a:p>
          <a:p>
            <a:r>
              <a:rPr lang="en-NZ" sz="1600" dirty="0" smtClean="0"/>
              <a:t>Speed &gt; </a:t>
            </a:r>
            <a:r>
              <a:rPr lang="en-NZ" sz="1600" dirty="0" err="1" smtClean="0"/>
              <a:t>SpeedMax</a:t>
            </a:r>
            <a:r>
              <a:rPr lang="en-NZ" sz="1600" dirty="0" smtClean="0"/>
              <a:t> or</a:t>
            </a:r>
          </a:p>
          <a:p>
            <a:r>
              <a:rPr lang="en-NZ" sz="1600" dirty="0" smtClean="0"/>
              <a:t>Speed &lt; </a:t>
            </a:r>
            <a:r>
              <a:rPr lang="en-NZ" sz="1600" dirty="0" err="1" smtClean="0"/>
              <a:t>SpeedMin</a:t>
            </a:r>
            <a:endParaRPr lang="en-NZ" sz="16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1528083" y="272095"/>
            <a:ext cx="2127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Speed &lt; </a:t>
            </a:r>
            <a:r>
              <a:rPr lang="en-NZ" sz="1600" dirty="0" err="1" smtClean="0"/>
              <a:t>SpeedMax</a:t>
            </a:r>
            <a:r>
              <a:rPr lang="en-NZ" sz="1600" dirty="0" smtClean="0"/>
              <a:t> and</a:t>
            </a:r>
          </a:p>
          <a:p>
            <a:r>
              <a:rPr lang="en-NZ" sz="1600" dirty="0" smtClean="0"/>
              <a:t>Speed &gt; </a:t>
            </a:r>
            <a:r>
              <a:rPr lang="en-NZ" sz="1600" dirty="0" err="1" smtClean="0"/>
              <a:t>SpeedMin</a:t>
            </a:r>
            <a:endParaRPr lang="en-NZ" sz="1600" dirty="0" smtClean="0"/>
          </a:p>
        </p:txBody>
      </p:sp>
      <p:sp>
        <p:nvSpPr>
          <p:cNvPr id="68" name="TextBox 67"/>
          <p:cNvSpPr txBox="1"/>
          <p:nvPr/>
        </p:nvSpPr>
        <p:spPr>
          <a:xfrm rot="19380422">
            <a:off x="6430805" y="1827651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9" name="TextBox 68"/>
          <p:cNvSpPr txBox="1"/>
          <p:nvPr/>
        </p:nvSpPr>
        <p:spPr>
          <a:xfrm rot="2398101">
            <a:off x="6386491" y="4438439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-39145" y="4022141"/>
            <a:ext cx="2127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Speed &lt; </a:t>
            </a:r>
            <a:r>
              <a:rPr lang="en-NZ" sz="1600" dirty="0" err="1" smtClean="0"/>
              <a:t>SpeedMax</a:t>
            </a:r>
            <a:r>
              <a:rPr lang="en-NZ" sz="1600" dirty="0" smtClean="0"/>
              <a:t> and</a:t>
            </a:r>
          </a:p>
          <a:p>
            <a:r>
              <a:rPr lang="en-NZ" sz="1600" dirty="0" smtClean="0"/>
              <a:t>Speed &gt; </a:t>
            </a:r>
            <a:r>
              <a:rPr lang="en-NZ" sz="1600" dirty="0" err="1" smtClean="0"/>
              <a:t>SpeedMin</a:t>
            </a:r>
            <a:endParaRPr lang="en-NZ" sz="16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9103968" y="6021347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9731082" y="2632680"/>
            <a:ext cx="20610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(Speed &gt; </a:t>
            </a:r>
            <a:r>
              <a:rPr lang="en-NZ" sz="1600" dirty="0" err="1" smtClean="0"/>
              <a:t>SpeedMax</a:t>
            </a:r>
            <a:r>
              <a:rPr lang="en-NZ" sz="1600" dirty="0" smtClean="0"/>
              <a:t> or</a:t>
            </a:r>
          </a:p>
          <a:p>
            <a:r>
              <a:rPr lang="en-NZ" sz="1600" dirty="0" smtClean="0"/>
              <a:t>Speed &lt; </a:t>
            </a:r>
            <a:r>
              <a:rPr lang="en-NZ" sz="1600" dirty="0" err="1" smtClean="0"/>
              <a:t>SpeedMin</a:t>
            </a:r>
            <a:r>
              <a:rPr lang="en-NZ" sz="1600" dirty="0" smtClean="0"/>
              <a:t>)</a:t>
            </a:r>
          </a:p>
          <a:p>
            <a:r>
              <a:rPr lang="en-NZ" sz="1600" dirty="0" smtClean="0"/>
              <a:t> </a:t>
            </a:r>
          </a:p>
          <a:p>
            <a:endParaRPr lang="en-NZ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6921812" y="2854278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cxnSp>
        <p:nvCxnSpPr>
          <p:cNvPr id="78" name="Curved Connector 77"/>
          <p:cNvCxnSpPr>
            <a:stCxn id="6" idx="4"/>
            <a:endCxn id="6" idx="5"/>
          </p:cNvCxnSpPr>
          <p:nvPr/>
        </p:nvCxnSpPr>
        <p:spPr>
          <a:xfrm rot="5400000" flipH="1" flipV="1">
            <a:off x="8956382" y="5571146"/>
            <a:ext cx="203995" cy="492487"/>
          </a:xfrm>
          <a:prstGeom prst="curvedConnector3">
            <a:avLst>
              <a:gd name="adj1" fmla="val -1120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5" idx="0"/>
            <a:endCxn id="5" idx="7"/>
          </p:cNvCxnSpPr>
          <p:nvPr/>
        </p:nvCxnSpPr>
        <p:spPr>
          <a:xfrm rot="16200000" flipH="1">
            <a:off x="8956383" y="572176"/>
            <a:ext cx="203995" cy="492487"/>
          </a:xfrm>
          <a:prstGeom prst="curvedConnector3">
            <a:avLst>
              <a:gd name="adj1" fmla="val -1120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047252" y="5742938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86" name="Rectangle 85"/>
          <p:cNvSpPr/>
          <p:nvPr/>
        </p:nvSpPr>
        <p:spPr>
          <a:xfrm>
            <a:off x="9345581" y="27909"/>
            <a:ext cx="2005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‘1’ or</a:t>
            </a:r>
          </a:p>
          <a:p>
            <a:r>
              <a:rPr lang="en-NZ" sz="1600" dirty="0" smtClean="0"/>
              <a:t>Speed &gt; </a:t>
            </a:r>
            <a:r>
              <a:rPr lang="en-NZ" sz="1600" dirty="0" err="1" smtClean="0"/>
              <a:t>SpeedMax</a:t>
            </a:r>
            <a:r>
              <a:rPr lang="en-NZ" sz="1600" dirty="0" smtClean="0"/>
              <a:t> or</a:t>
            </a:r>
          </a:p>
          <a:p>
            <a:r>
              <a:rPr lang="en-NZ" sz="1600" dirty="0" smtClean="0"/>
              <a:t>Speed &lt; </a:t>
            </a:r>
            <a:r>
              <a:rPr lang="en-NZ" sz="1600" dirty="0" err="1" smtClean="0"/>
              <a:t>SpeedMin</a:t>
            </a:r>
            <a:endParaRPr lang="en-NZ" sz="1600" dirty="0" smtClean="0"/>
          </a:p>
        </p:txBody>
      </p:sp>
    </p:spTree>
    <p:extLst>
      <p:ext uri="{BB962C8B-B14F-4D97-AF65-F5344CB8AC3E}">
        <p14:creationId xmlns:p14="http://schemas.microsoft.com/office/powerpoint/2010/main" val="334029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2290271" y="358924"/>
            <a:ext cx="1897166" cy="8887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Diamond 21"/>
          <p:cNvSpPr/>
          <p:nvPr/>
        </p:nvSpPr>
        <p:spPr>
          <a:xfrm>
            <a:off x="2563736" y="1632247"/>
            <a:ext cx="1350236" cy="135023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Diamond 22"/>
          <p:cNvSpPr/>
          <p:nvPr/>
        </p:nvSpPr>
        <p:spPr>
          <a:xfrm>
            <a:off x="2563736" y="3367044"/>
            <a:ext cx="1350236" cy="135023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Diamond 23"/>
          <p:cNvSpPr/>
          <p:nvPr/>
        </p:nvSpPr>
        <p:spPr>
          <a:xfrm>
            <a:off x="2563736" y="5101841"/>
            <a:ext cx="1350236" cy="135023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6" name="Straight Arrow Connector 25"/>
          <p:cNvCxnSpPr>
            <a:stCxn id="20" idx="2"/>
            <a:endCxn id="22" idx="0"/>
          </p:cNvCxnSpPr>
          <p:nvPr/>
        </p:nvCxnSpPr>
        <p:spPr>
          <a:xfrm>
            <a:off x="3238854" y="1247686"/>
            <a:ext cx="0" cy="384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38854" y="2982483"/>
            <a:ext cx="0" cy="384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38854" y="4717280"/>
            <a:ext cx="0" cy="384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95087" y="1837346"/>
            <a:ext cx="1529697" cy="9400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Rectangle 29"/>
          <p:cNvSpPr/>
          <p:nvPr/>
        </p:nvSpPr>
        <p:spPr>
          <a:xfrm>
            <a:off x="4495086" y="3572143"/>
            <a:ext cx="1529697" cy="9400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Rectangle 30"/>
          <p:cNvSpPr/>
          <p:nvPr/>
        </p:nvSpPr>
        <p:spPr>
          <a:xfrm>
            <a:off x="4495086" y="5306940"/>
            <a:ext cx="1529697" cy="9400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4" name="Straight Arrow Connector 33"/>
          <p:cNvCxnSpPr>
            <a:stCxn id="22" idx="3"/>
            <a:endCxn id="29" idx="1"/>
          </p:cNvCxnSpPr>
          <p:nvPr/>
        </p:nvCxnSpPr>
        <p:spPr>
          <a:xfrm>
            <a:off x="3913972" y="2307365"/>
            <a:ext cx="5811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13971" y="4042162"/>
            <a:ext cx="5811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13971" y="5776959"/>
            <a:ext cx="5811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63302" y="612319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START</a:t>
            </a:r>
            <a:endParaRPr lang="en-NZ" dirty="0"/>
          </a:p>
        </p:txBody>
      </p:sp>
      <p:sp>
        <p:nvSpPr>
          <p:cNvPr id="41" name="TextBox 40"/>
          <p:cNvSpPr txBox="1"/>
          <p:nvPr/>
        </p:nvSpPr>
        <p:spPr>
          <a:xfrm>
            <a:off x="2676840" y="212269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ON or SET</a:t>
            </a:r>
            <a:endParaRPr lang="en-NZ" dirty="0"/>
          </a:p>
        </p:txBody>
      </p:sp>
      <p:sp>
        <p:nvSpPr>
          <p:cNvPr id="42" name="TextBox 41"/>
          <p:cNvSpPr txBox="1"/>
          <p:nvPr/>
        </p:nvSpPr>
        <p:spPr>
          <a:xfrm>
            <a:off x="2679972" y="3847526"/>
            <a:ext cx="121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 smtClean="0"/>
              <a:t>QuickAccel</a:t>
            </a:r>
            <a:endParaRPr lang="en-NZ" dirty="0"/>
          </a:p>
        </p:txBody>
      </p:sp>
      <p:sp>
        <p:nvSpPr>
          <p:cNvPr id="43" name="TextBox 42"/>
          <p:cNvSpPr txBox="1"/>
          <p:nvPr/>
        </p:nvSpPr>
        <p:spPr>
          <a:xfrm>
            <a:off x="2666346" y="560226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 smtClean="0"/>
              <a:t>QuickDecel</a:t>
            </a:r>
            <a:endParaRPr lang="en-NZ" dirty="0"/>
          </a:p>
        </p:txBody>
      </p:sp>
      <p:sp>
        <p:nvSpPr>
          <p:cNvPr id="44" name="TextBox 43"/>
          <p:cNvSpPr txBox="1"/>
          <p:nvPr/>
        </p:nvSpPr>
        <p:spPr>
          <a:xfrm>
            <a:off x="4053686" y="1959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45" name="TextBox 44"/>
          <p:cNvSpPr txBox="1"/>
          <p:nvPr/>
        </p:nvSpPr>
        <p:spPr>
          <a:xfrm>
            <a:off x="4053686" y="3694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46" name="TextBox 45"/>
          <p:cNvSpPr txBox="1"/>
          <p:nvPr/>
        </p:nvSpPr>
        <p:spPr>
          <a:xfrm>
            <a:off x="4053686" y="5428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48" name="TextBox 47"/>
          <p:cNvSpPr txBox="1"/>
          <p:nvPr/>
        </p:nvSpPr>
        <p:spPr>
          <a:xfrm>
            <a:off x="3238853" y="2972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38853" y="4717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0</a:t>
            </a:r>
          </a:p>
        </p:txBody>
      </p:sp>
      <p:cxnSp>
        <p:nvCxnSpPr>
          <p:cNvPr id="51" name="Elbow Connector 50"/>
          <p:cNvCxnSpPr>
            <a:stCxn id="24" idx="2"/>
          </p:cNvCxnSpPr>
          <p:nvPr/>
        </p:nvCxnSpPr>
        <p:spPr>
          <a:xfrm rot="5400000" flipH="1">
            <a:off x="750789" y="3964012"/>
            <a:ext cx="4950996" cy="25135"/>
          </a:xfrm>
          <a:prstGeom prst="bentConnector5">
            <a:avLst>
              <a:gd name="adj1" fmla="val -4617"/>
              <a:gd name="adj2" fmla="val 4921786"/>
              <a:gd name="adj3" fmla="val 999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2940" y="6425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227087" y="593804"/>
            <a:ext cx="206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t</a:t>
            </a:r>
            <a:r>
              <a:rPr lang="en-NZ" dirty="0" smtClean="0"/>
              <a:t>emp = </a:t>
            </a:r>
            <a:r>
              <a:rPr lang="en-NZ" dirty="0" err="1" smtClean="0"/>
              <a:t>CruiseSpeed</a:t>
            </a:r>
            <a:endParaRPr lang="en-NZ" dirty="0"/>
          </a:p>
        </p:txBody>
      </p:sp>
      <p:sp>
        <p:nvSpPr>
          <p:cNvPr id="64" name="TextBox 63"/>
          <p:cNvSpPr txBox="1"/>
          <p:nvPr/>
        </p:nvSpPr>
        <p:spPr>
          <a:xfrm>
            <a:off x="4494853" y="1959268"/>
            <a:ext cx="153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t</a:t>
            </a:r>
            <a:r>
              <a:rPr lang="en-NZ" dirty="0" smtClean="0"/>
              <a:t>emp = </a:t>
            </a:r>
            <a:r>
              <a:rPr lang="en-NZ" dirty="0" err="1" smtClean="0"/>
              <a:t>CurrentSpeed</a:t>
            </a:r>
            <a:endParaRPr lang="en-NZ" dirty="0"/>
          </a:p>
        </p:txBody>
      </p:sp>
      <p:sp>
        <p:nvSpPr>
          <p:cNvPr id="65" name="TextBox 64"/>
          <p:cNvSpPr txBox="1"/>
          <p:nvPr/>
        </p:nvSpPr>
        <p:spPr>
          <a:xfrm>
            <a:off x="4493662" y="3721263"/>
            <a:ext cx="153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temp += </a:t>
            </a:r>
            <a:r>
              <a:rPr lang="en-NZ" dirty="0" err="1"/>
              <a:t>SpeedInc</a:t>
            </a:r>
            <a:endParaRPr lang="en-NZ" dirty="0"/>
          </a:p>
        </p:txBody>
      </p:sp>
      <p:sp>
        <p:nvSpPr>
          <p:cNvPr id="66" name="TextBox 65"/>
          <p:cNvSpPr txBox="1"/>
          <p:nvPr/>
        </p:nvSpPr>
        <p:spPr>
          <a:xfrm>
            <a:off x="4503230" y="5480780"/>
            <a:ext cx="153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t</a:t>
            </a:r>
            <a:r>
              <a:rPr lang="en-NZ" dirty="0" smtClean="0"/>
              <a:t>emp -= </a:t>
            </a:r>
            <a:r>
              <a:rPr lang="en-NZ" dirty="0" err="1" smtClean="0"/>
              <a:t>SpeedInc</a:t>
            </a:r>
            <a:endParaRPr lang="en-NZ" dirty="0"/>
          </a:p>
        </p:txBody>
      </p:sp>
      <p:sp>
        <p:nvSpPr>
          <p:cNvPr id="68" name="Diamond 67"/>
          <p:cNvSpPr/>
          <p:nvPr/>
        </p:nvSpPr>
        <p:spPr>
          <a:xfrm>
            <a:off x="6906827" y="2416923"/>
            <a:ext cx="1350236" cy="135023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Rectangle 68"/>
          <p:cNvSpPr/>
          <p:nvPr/>
        </p:nvSpPr>
        <p:spPr>
          <a:xfrm>
            <a:off x="6973066" y="2720713"/>
            <a:ext cx="1217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Z" dirty="0"/>
              <a:t>temp </a:t>
            </a:r>
            <a:r>
              <a:rPr lang="en-NZ" dirty="0" smtClean="0"/>
              <a:t>&gt; </a:t>
            </a:r>
            <a:r>
              <a:rPr lang="en-NZ" dirty="0" err="1" smtClean="0"/>
              <a:t>SpeedMax</a:t>
            </a:r>
            <a:endParaRPr lang="en-NZ" dirty="0"/>
          </a:p>
        </p:txBody>
      </p:sp>
      <p:sp>
        <p:nvSpPr>
          <p:cNvPr id="70" name="Diamond 69"/>
          <p:cNvSpPr/>
          <p:nvPr/>
        </p:nvSpPr>
        <p:spPr>
          <a:xfrm>
            <a:off x="6900709" y="4216858"/>
            <a:ext cx="1350236" cy="135023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" name="Rectangle 70"/>
          <p:cNvSpPr/>
          <p:nvPr/>
        </p:nvSpPr>
        <p:spPr>
          <a:xfrm>
            <a:off x="6998239" y="4536784"/>
            <a:ext cx="1217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Z" dirty="0"/>
              <a:t>temp &lt;</a:t>
            </a:r>
            <a:r>
              <a:rPr lang="en-NZ" dirty="0" smtClean="0"/>
              <a:t> </a:t>
            </a:r>
            <a:r>
              <a:rPr lang="en-NZ" dirty="0" err="1" smtClean="0"/>
              <a:t>SpeedMin</a:t>
            </a:r>
            <a:endParaRPr lang="en-NZ" dirty="0"/>
          </a:p>
        </p:txBody>
      </p:sp>
      <p:cxnSp>
        <p:nvCxnSpPr>
          <p:cNvPr id="73" name="Elbow Connector 72"/>
          <p:cNvCxnSpPr>
            <a:stCxn id="64" idx="3"/>
            <a:endCxn id="68" idx="1"/>
          </p:cNvCxnSpPr>
          <p:nvPr/>
        </p:nvCxnSpPr>
        <p:spPr>
          <a:xfrm>
            <a:off x="6025019" y="2282434"/>
            <a:ext cx="881808" cy="8096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0" idx="3"/>
          </p:cNvCxnSpPr>
          <p:nvPr/>
        </p:nvCxnSpPr>
        <p:spPr>
          <a:xfrm flipV="1">
            <a:off x="6024783" y="3092041"/>
            <a:ext cx="441140" cy="9501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8" idx="2"/>
            <a:endCxn id="70" idx="0"/>
          </p:cNvCxnSpPr>
          <p:nvPr/>
        </p:nvCxnSpPr>
        <p:spPr>
          <a:xfrm flipH="1">
            <a:off x="7575827" y="3767159"/>
            <a:ext cx="6118" cy="4496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31" idx="3"/>
            <a:endCxn id="70" idx="0"/>
          </p:cNvCxnSpPr>
          <p:nvPr/>
        </p:nvCxnSpPr>
        <p:spPr>
          <a:xfrm flipV="1">
            <a:off x="6024783" y="4216858"/>
            <a:ext cx="1551044" cy="1560101"/>
          </a:xfrm>
          <a:prstGeom prst="bentConnector4">
            <a:avLst>
              <a:gd name="adj1" fmla="val 28237"/>
              <a:gd name="adj2" fmla="val 993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Parallelogram 108"/>
          <p:cNvSpPr/>
          <p:nvPr/>
        </p:nvSpPr>
        <p:spPr>
          <a:xfrm>
            <a:off x="8717017" y="2661290"/>
            <a:ext cx="1752600" cy="861501"/>
          </a:xfrm>
          <a:prstGeom prst="parallelogram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0" name="Parallelogram 109"/>
          <p:cNvSpPr/>
          <p:nvPr/>
        </p:nvSpPr>
        <p:spPr>
          <a:xfrm>
            <a:off x="8717017" y="4429198"/>
            <a:ext cx="1752600" cy="861501"/>
          </a:xfrm>
          <a:prstGeom prst="parallelogram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1" name="Parallelogram 110"/>
          <p:cNvSpPr/>
          <p:nvPr/>
        </p:nvSpPr>
        <p:spPr>
          <a:xfrm>
            <a:off x="8717017" y="5766355"/>
            <a:ext cx="1752600" cy="861501"/>
          </a:xfrm>
          <a:prstGeom prst="parallelogram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8250945" y="3092040"/>
            <a:ext cx="5811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250945" y="4884938"/>
            <a:ext cx="5811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70" idx="2"/>
            <a:endCxn id="111" idx="5"/>
          </p:cNvCxnSpPr>
          <p:nvPr/>
        </p:nvCxnSpPr>
        <p:spPr>
          <a:xfrm rot="16200000" flipH="1">
            <a:off x="7885260" y="5257661"/>
            <a:ext cx="630012" cy="124887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9" idx="2"/>
          </p:cNvCxnSpPr>
          <p:nvPr/>
        </p:nvCxnSpPr>
        <p:spPr>
          <a:xfrm flipH="1" flipV="1">
            <a:off x="3282940" y="1501081"/>
            <a:ext cx="7078989" cy="1590960"/>
          </a:xfrm>
          <a:prstGeom prst="bentConnector3">
            <a:avLst>
              <a:gd name="adj1" fmla="val -47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0" idx="2"/>
          </p:cNvCxnSpPr>
          <p:nvPr/>
        </p:nvCxnSpPr>
        <p:spPr>
          <a:xfrm flipV="1">
            <a:off x="10361929" y="3092040"/>
            <a:ext cx="334646" cy="17679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1" idx="2"/>
          </p:cNvCxnSpPr>
          <p:nvPr/>
        </p:nvCxnSpPr>
        <p:spPr>
          <a:xfrm flipV="1">
            <a:off x="10361929" y="4884938"/>
            <a:ext cx="334646" cy="13121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8892182" y="2746721"/>
            <a:ext cx="1396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Z" dirty="0" err="1" smtClean="0"/>
              <a:t>CruiseSpeed</a:t>
            </a:r>
            <a:r>
              <a:rPr lang="en-NZ" dirty="0" smtClean="0"/>
              <a:t> = </a:t>
            </a:r>
            <a:r>
              <a:rPr lang="en-NZ" dirty="0" err="1" smtClean="0"/>
              <a:t>SpeedMax</a:t>
            </a:r>
            <a:endParaRPr lang="en-NZ" dirty="0"/>
          </a:p>
        </p:txBody>
      </p:sp>
      <p:sp>
        <p:nvSpPr>
          <p:cNvPr id="123" name="Rectangle 122"/>
          <p:cNvSpPr/>
          <p:nvPr/>
        </p:nvSpPr>
        <p:spPr>
          <a:xfrm>
            <a:off x="8904868" y="4536784"/>
            <a:ext cx="1396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Z" dirty="0" err="1" smtClean="0"/>
              <a:t>CruiseSpeed</a:t>
            </a:r>
            <a:r>
              <a:rPr lang="en-NZ" dirty="0" smtClean="0"/>
              <a:t> = </a:t>
            </a:r>
            <a:r>
              <a:rPr lang="en-NZ" dirty="0" err="1" smtClean="0"/>
              <a:t>SpeedMin</a:t>
            </a:r>
            <a:endParaRPr lang="en-NZ" dirty="0"/>
          </a:p>
        </p:txBody>
      </p:sp>
      <p:sp>
        <p:nvSpPr>
          <p:cNvPr id="124" name="Rectangle 123"/>
          <p:cNvSpPr/>
          <p:nvPr/>
        </p:nvSpPr>
        <p:spPr>
          <a:xfrm>
            <a:off x="8904867" y="5882099"/>
            <a:ext cx="1396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Z" dirty="0" err="1" smtClean="0"/>
              <a:t>CruiseSpeed</a:t>
            </a:r>
            <a:r>
              <a:rPr lang="en-NZ" dirty="0" smtClean="0"/>
              <a:t> = temp</a:t>
            </a:r>
            <a:endParaRPr lang="en-NZ" dirty="0"/>
          </a:p>
        </p:txBody>
      </p:sp>
      <p:sp>
        <p:nvSpPr>
          <p:cNvPr id="126" name="TextBox 125"/>
          <p:cNvSpPr txBox="1"/>
          <p:nvPr/>
        </p:nvSpPr>
        <p:spPr>
          <a:xfrm>
            <a:off x="8329871" y="2770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127" name="TextBox 126"/>
          <p:cNvSpPr txBox="1"/>
          <p:nvPr/>
        </p:nvSpPr>
        <p:spPr>
          <a:xfrm>
            <a:off x="8354112" y="4556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128" name="TextBox 127"/>
          <p:cNvSpPr txBox="1"/>
          <p:nvPr/>
        </p:nvSpPr>
        <p:spPr>
          <a:xfrm>
            <a:off x="7553525" y="3792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546336" y="5574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1695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217</Words>
  <Application>Microsoft Office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Yep</dc:creator>
  <cp:lastModifiedBy>Mark Yep</cp:lastModifiedBy>
  <cp:revision>9</cp:revision>
  <dcterms:created xsi:type="dcterms:W3CDTF">2018-05-10T21:36:27Z</dcterms:created>
  <dcterms:modified xsi:type="dcterms:W3CDTF">2018-05-10T23:16:41Z</dcterms:modified>
</cp:coreProperties>
</file>