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D5DB5B-B1D9-48A6-A98A-A1B7A72999C0}" v="293" dt="2019-01-28T05:46:27.3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ola.zadravec2@gmail.com" userId="224620b0a064ef18" providerId="LiveId" clId="{24D5DB5B-B1D9-48A6-A98A-A1B7A72999C0}"/>
    <pc:docChg chg="undo custSel modSld">
      <pc:chgData name="nikola.zadravec2@gmail.com" userId="224620b0a064ef18" providerId="LiveId" clId="{24D5DB5B-B1D9-48A6-A98A-A1B7A72999C0}" dt="2019-01-28T05:46:27.372" v="292" actId="1076"/>
      <pc:docMkLst>
        <pc:docMk/>
      </pc:docMkLst>
      <pc:sldChg chg="modSp">
        <pc:chgData name="nikola.zadravec2@gmail.com" userId="224620b0a064ef18" providerId="LiveId" clId="{24D5DB5B-B1D9-48A6-A98A-A1B7A72999C0}" dt="2019-01-27T21:08:48.794" v="10" actId="20577"/>
        <pc:sldMkLst>
          <pc:docMk/>
          <pc:sldMk cId="2246677868" sldId="257"/>
        </pc:sldMkLst>
        <pc:spChg chg="mod">
          <ac:chgData name="nikola.zadravec2@gmail.com" userId="224620b0a064ef18" providerId="LiveId" clId="{24D5DB5B-B1D9-48A6-A98A-A1B7A72999C0}" dt="2019-01-27T21:08:48.794" v="10" actId="20577"/>
          <ac:spMkLst>
            <pc:docMk/>
            <pc:sldMk cId="2246677868" sldId="257"/>
            <ac:spMk id="3" creationId="{BAA5FD60-6AEB-4569-83A1-7198E9E11A60}"/>
          </ac:spMkLst>
        </pc:spChg>
      </pc:sldChg>
      <pc:sldChg chg="modSp">
        <pc:chgData name="nikola.zadravec2@gmail.com" userId="224620b0a064ef18" providerId="LiveId" clId="{24D5DB5B-B1D9-48A6-A98A-A1B7A72999C0}" dt="2019-01-28T05:43:31.669" v="285" actId="20577"/>
        <pc:sldMkLst>
          <pc:docMk/>
          <pc:sldMk cId="49840191" sldId="259"/>
        </pc:sldMkLst>
        <pc:spChg chg="mod">
          <ac:chgData name="nikola.zadravec2@gmail.com" userId="224620b0a064ef18" providerId="LiveId" clId="{24D5DB5B-B1D9-48A6-A98A-A1B7A72999C0}" dt="2019-01-28T05:43:31.669" v="285" actId="20577"/>
          <ac:spMkLst>
            <pc:docMk/>
            <pc:sldMk cId="49840191" sldId="259"/>
            <ac:spMk id="3" creationId="{883C9A86-0805-4A98-897A-3665FBF45858}"/>
          </ac:spMkLst>
        </pc:spChg>
        <pc:picChg chg="mod">
          <ac:chgData name="nikola.zadravec2@gmail.com" userId="224620b0a064ef18" providerId="LiveId" clId="{24D5DB5B-B1D9-48A6-A98A-A1B7A72999C0}" dt="2019-01-28T05:41:43.152" v="192" actId="1076"/>
          <ac:picMkLst>
            <pc:docMk/>
            <pc:sldMk cId="49840191" sldId="259"/>
            <ac:picMk id="5" creationId="{565370EB-BBE2-4E15-BB4B-BB60C7C8DB4A}"/>
          </ac:picMkLst>
        </pc:picChg>
      </pc:sldChg>
      <pc:sldChg chg="modSp">
        <pc:chgData name="nikola.zadravec2@gmail.com" userId="224620b0a064ef18" providerId="LiveId" clId="{24D5DB5B-B1D9-48A6-A98A-A1B7A72999C0}" dt="2019-01-28T05:44:56.855" v="286" actId="1076"/>
        <pc:sldMkLst>
          <pc:docMk/>
          <pc:sldMk cId="971998870" sldId="260"/>
        </pc:sldMkLst>
        <pc:spChg chg="mod">
          <ac:chgData name="nikola.zadravec2@gmail.com" userId="224620b0a064ef18" providerId="LiveId" clId="{24D5DB5B-B1D9-48A6-A98A-A1B7A72999C0}" dt="2019-01-28T05:06:15.647" v="41" actId="20577"/>
          <ac:spMkLst>
            <pc:docMk/>
            <pc:sldMk cId="971998870" sldId="260"/>
            <ac:spMk id="3" creationId="{D897E572-3E5C-40E4-BF2D-25965FA9F960}"/>
          </ac:spMkLst>
        </pc:spChg>
        <pc:picChg chg="mod">
          <ac:chgData name="nikola.zadravec2@gmail.com" userId="224620b0a064ef18" providerId="LiveId" clId="{24D5DB5B-B1D9-48A6-A98A-A1B7A72999C0}" dt="2019-01-28T05:44:56.855" v="286" actId="1076"/>
          <ac:picMkLst>
            <pc:docMk/>
            <pc:sldMk cId="971998870" sldId="260"/>
            <ac:picMk id="9" creationId="{E549E9FA-FAA4-430D-AD56-6D12961D71C7}"/>
          </ac:picMkLst>
        </pc:picChg>
      </pc:sldChg>
      <pc:sldChg chg="modSp">
        <pc:chgData name="nikola.zadravec2@gmail.com" userId="224620b0a064ef18" providerId="LiveId" clId="{24D5DB5B-B1D9-48A6-A98A-A1B7A72999C0}" dt="2019-01-28T05:46:27.372" v="292" actId="1076"/>
        <pc:sldMkLst>
          <pc:docMk/>
          <pc:sldMk cId="3474752655" sldId="261"/>
        </pc:sldMkLst>
        <pc:spChg chg="mod">
          <ac:chgData name="nikola.zadravec2@gmail.com" userId="224620b0a064ef18" providerId="LiveId" clId="{24D5DB5B-B1D9-48A6-A98A-A1B7A72999C0}" dt="2019-01-28T05:08:44.800" v="57" actId="20577"/>
          <ac:spMkLst>
            <pc:docMk/>
            <pc:sldMk cId="3474752655" sldId="261"/>
            <ac:spMk id="3" creationId="{13EB8094-E26D-418C-8465-D9CA45F013C0}"/>
          </ac:spMkLst>
        </pc:spChg>
        <pc:picChg chg="mod">
          <ac:chgData name="nikola.zadravec2@gmail.com" userId="224620b0a064ef18" providerId="LiveId" clId="{24D5DB5B-B1D9-48A6-A98A-A1B7A72999C0}" dt="2019-01-28T05:46:27.372" v="292" actId="1076"/>
          <ac:picMkLst>
            <pc:docMk/>
            <pc:sldMk cId="3474752655" sldId="261"/>
            <ac:picMk id="11" creationId="{4624F0BE-7D39-4E7C-AE2F-28C190B077B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84C1F-2BF0-46C0-9033-284CDBCD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AA3074-B994-4E4A-A219-FE49E0A46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F9162-64EB-4E1E-BBF2-E8768CE6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1A6C-4072-4521-A906-DA368D9CAC5F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EC731-A70F-45D7-A83E-0C17EFB84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33DCD-34C6-4B2F-9F81-58BB0EDCA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3F8C-CA17-4653-B577-A9613B47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06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169A9-80D0-4CBE-9D9D-B83761B32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3FA135-C4A8-407A-B6D1-F4189DD73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C14B6-3E10-4608-8693-23E5946AF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1A6C-4072-4521-A906-DA368D9CAC5F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87316-9703-4DF6-9D8A-DDB4A503A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93449-C865-4263-9E00-9A5B80A96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3F8C-CA17-4653-B577-A9613B47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86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F39FC9-F45D-4D99-B1AF-FC692E9168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B8E8FD-719D-4E17-B8C8-24E87A0BF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F8543-248A-473E-96D1-0F4235A1B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1A6C-4072-4521-A906-DA368D9CAC5F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A16BC-0420-4E25-A7B0-633F32710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8148A-D64C-4D0C-90B9-69ABAE05F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3F8C-CA17-4653-B577-A9613B47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0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94696-360F-489D-82DC-2EDB038AD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CA820-5EA7-463B-8371-4BF844F39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BDF0B-5E1D-4B25-A3FE-06999854C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1A6C-4072-4521-A906-DA368D9CAC5F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1FC93-56A1-49E0-B33B-8204FC191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0A1A1-6B5E-4E59-95D2-532508674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3F8C-CA17-4653-B577-A9613B47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01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0359B-EA87-4DD9-B60C-AFEE2224A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48D2D-34F4-4883-8B6E-4D1890774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BC232-1703-4871-ADE1-F3B4DAE55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1A6C-4072-4521-A906-DA368D9CAC5F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A477F-AD35-405D-BFF4-3E3DBAA1E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15062-A73D-4248-9D6E-576DA17E3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3F8C-CA17-4653-B577-A9613B47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5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36313-725C-4DF8-A69B-7C92388C5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7B4A6-32B9-4AA9-91EE-798792003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FC776-C781-4D53-BE34-8D8591699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434D6-0BDF-420C-9287-2253134E0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1A6C-4072-4521-A906-DA368D9CAC5F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6A5B0-5254-421E-BA41-759C43C28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97834-F793-43FD-9A1F-F528EEF23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3F8C-CA17-4653-B577-A9613B47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7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3C5E7-C417-4385-AB46-19F84B615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C121E-D975-4ECB-8546-0BCC13D57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39CFC-7090-4AC3-8042-8AE892EF0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42E081-E050-4695-94F9-E2984FFDB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0128A9-F791-4D62-8ABB-104C1F0A44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6DADB9-1BED-42CC-9DD9-52A8C5ABA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1A6C-4072-4521-A906-DA368D9CAC5F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E01127-DC5C-4F12-A829-5149BAF67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1D93CE-97AE-47DD-9EA7-8E7D9FC05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3F8C-CA17-4653-B577-A9613B47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33B32-CB50-4EF7-AD2A-BB58BD310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B0A9D7-3C71-465D-BD0C-D70A2F8DF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1A6C-4072-4521-A906-DA368D9CAC5F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AAE95-5C3D-4ABD-92A0-5CE76E99C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3E3241-9744-442B-A869-4213FDEA5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3F8C-CA17-4653-B577-A9613B47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75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A06F90-888D-4875-97DA-0F49CC2DD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1A6C-4072-4521-A906-DA368D9CAC5F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FBAB1A-B1AC-4AE2-B222-C34C16614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17AEE-DAB2-4D01-9CC3-1FEF4506A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3F8C-CA17-4653-B577-A9613B47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71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F4E14-DFD2-459B-A4CF-DA720BE17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84306-87AC-4928-9B13-0CEAD5BDA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7F8C2-37BC-4B52-A1FD-C9E077EBE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B1B58-6FB9-4475-A114-ED9E89B89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1A6C-4072-4521-A906-DA368D9CAC5F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9D05F5-0428-4E55-BFB7-78D4B92FC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B0D84-2A8C-4656-A3C2-2FC95B2F3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3F8C-CA17-4653-B577-A9613B47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9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ABAA-4B9F-48B0-89D0-6AB8C4F75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A0146A-B7E1-4C6E-B1D9-F35E035F63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8D8BE-C795-452D-8175-F9124EF61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68794-A847-4AE5-8637-8E0A2E066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1A6C-4072-4521-A906-DA368D9CAC5F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24C42-0107-4973-8CD0-1F307E9A3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926FE-C821-45B3-8DA8-0E8A69DF5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3F8C-CA17-4653-B577-A9613B47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12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243C82-1720-4F57-ABCD-D0C38930E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E328-5CDF-4F7D-BCDD-32C192159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DA5F5-6260-48C1-9199-A8BCEBC399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61A6C-4072-4521-A906-DA368D9CAC5F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09D9A-3996-453F-B437-98C3D57508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7402F-11C3-40FF-9E4E-9B9BB4F46E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83F8C-CA17-4653-B577-A9613B47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12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6681-94D0-4C39-A8BD-BE5068E57D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Sustav</a:t>
            </a:r>
            <a:r>
              <a:rPr lang="en-US" dirty="0"/>
              <a:t> za </a:t>
            </a:r>
            <a:r>
              <a:rPr lang="en-US" dirty="0" err="1"/>
              <a:t>poluautomatsko</a:t>
            </a:r>
            <a:r>
              <a:rPr lang="en-US" dirty="0"/>
              <a:t> </a:t>
            </a:r>
            <a:r>
              <a:rPr lang="en-US" dirty="0" err="1"/>
              <a:t>označavanje</a:t>
            </a:r>
            <a:r>
              <a:rPr lang="en-US" dirty="0"/>
              <a:t> </a:t>
            </a:r>
            <a:r>
              <a:rPr lang="en-US" dirty="0" err="1"/>
              <a:t>rukom</a:t>
            </a:r>
            <a:r>
              <a:rPr lang="en-US" dirty="0"/>
              <a:t> </a:t>
            </a:r>
            <a:r>
              <a:rPr lang="en-US" dirty="0" err="1"/>
              <a:t>pisanih</a:t>
            </a:r>
            <a:r>
              <a:rPr lang="en-US" dirty="0"/>
              <a:t> </a:t>
            </a:r>
            <a:r>
              <a:rPr lang="en-US" dirty="0" err="1"/>
              <a:t>riječi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FF67DE-12BC-4A40-ABF9-14279EBD1B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Nikola Zadravec</a:t>
            </a:r>
          </a:p>
          <a:p>
            <a:r>
              <a:rPr lang="hr-HR" dirty="0"/>
              <a:t>Mentor: doc. dr. sc. Marko Čupić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019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B2D4D-474F-41C1-B299-07895A8B6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Što</a:t>
            </a:r>
            <a:r>
              <a:rPr lang="en-US" dirty="0"/>
              <a:t> se </a:t>
            </a:r>
            <a:r>
              <a:rPr lang="en-US" dirty="0" err="1"/>
              <a:t>tražilo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5FD60-6AEB-4569-83A1-7198E9E11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r>
              <a:rPr lang="pl-PL" dirty="0"/>
              <a:t>program za označavanje rukom pisanih dokumenata (pisani štampanim slovima)</a:t>
            </a:r>
          </a:p>
          <a:p>
            <a:r>
              <a:rPr lang="nn-NO" dirty="0"/>
              <a:t>označavanje slova, riječi i linija teksta</a:t>
            </a:r>
            <a:endParaRPr lang="hr-HR" dirty="0"/>
          </a:p>
          <a:p>
            <a:r>
              <a:rPr lang="en-US" dirty="0" err="1"/>
              <a:t>automatsko</a:t>
            </a:r>
            <a:r>
              <a:rPr lang="en-US" dirty="0"/>
              <a:t> </a:t>
            </a:r>
            <a:r>
              <a:rPr lang="en-US" dirty="0" err="1"/>
              <a:t>označavanje</a:t>
            </a:r>
            <a:endParaRPr lang="hr-HR" dirty="0"/>
          </a:p>
          <a:p>
            <a:r>
              <a:rPr lang="en-US" dirty="0" err="1"/>
              <a:t>mogućnost</a:t>
            </a:r>
            <a:r>
              <a:rPr lang="en-US" dirty="0"/>
              <a:t> </a:t>
            </a:r>
            <a:r>
              <a:rPr lang="en-US" dirty="0" err="1"/>
              <a:t>ispravljanja</a:t>
            </a:r>
            <a:r>
              <a:rPr lang="en-US" dirty="0"/>
              <a:t> </a:t>
            </a:r>
            <a:r>
              <a:rPr lang="en-US" dirty="0" err="1"/>
              <a:t>automatskog</a:t>
            </a:r>
            <a:r>
              <a:rPr lang="en-US" dirty="0"/>
              <a:t> </a:t>
            </a:r>
            <a:r>
              <a:rPr lang="en-US" dirty="0" err="1"/>
              <a:t>označavanja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46677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49DB2-69B3-4A3B-9A70-F4DF1C13B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3EE8A-4EE6-4DC9-839C-B852A62B8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implementirano</a:t>
            </a:r>
            <a:r>
              <a:rPr lang="en-US" dirty="0"/>
              <a:t> u </a:t>
            </a:r>
            <a:r>
              <a:rPr lang="en-US" dirty="0" err="1"/>
              <a:t>Javi</a:t>
            </a:r>
            <a:endParaRPr lang="hr-HR" dirty="0"/>
          </a:p>
          <a:p>
            <a:r>
              <a:rPr lang="en-US" dirty="0" err="1"/>
              <a:t>korištena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standardna</a:t>
            </a:r>
            <a:r>
              <a:rPr lang="en-US" dirty="0"/>
              <a:t> </a:t>
            </a:r>
            <a:r>
              <a:rPr lang="en-US" dirty="0" err="1"/>
              <a:t>biblioteka</a:t>
            </a:r>
            <a:endParaRPr lang="hr-HR" dirty="0"/>
          </a:p>
          <a:p>
            <a:r>
              <a:rPr lang="en-US" dirty="0" err="1"/>
              <a:t>korišten</a:t>
            </a:r>
            <a:r>
              <a:rPr lang="en-US" dirty="0"/>
              <a:t> Swing za </a:t>
            </a:r>
            <a:r>
              <a:rPr lang="en-US" dirty="0" err="1"/>
              <a:t>izradu</a:t>
            </a:r>
            <a:r>
              <a:rPr lang="en-US" dirty="0"/>
              <a:t> GUI-a</a:t>
            </a:r>
            <a:endParaRPr lang="hr-HR" dirty="0"/>
          </a:p>
          <a:p>
            <a:endParaRPr lang="hr-HR" dirty="0"/>
          </a:p>
          <a:p>
            <a:r>
              <a:rPr lang="en-US" dirty="0" err="1"/>
              <a:t>podržava</a:t>
            </a:r>
            <a:r>
              <a:rPr lang="en-US" dirty="0"/>
              <a:t>:</a:t>
            </a:r>
            <a:endParaRPr lang="hr-HR" dirty="0"/>
          </a:p>
          <a:p>
            <a:pPr lvl="1"/>
            <a:r>
              <a:rPr lang="en-US" dirty="0" err="1"/>
              <a:t>automatsko</a:t>
            </a:r>
            <a:r>
              <a:rPr lang="en-US" dirty="0"/>
              <a:t> </a:t>
            </a:r>
            <a:r>
              <a:rPr lang="en-US" dirty="0" err="1"/>
              <a:t>označavanje</a:t>
            </a:r>
            <a:r>
              <a:rPr lang="en-US" dirty="0"/>
              <a:t> </a:t>
            </a:r>
            <a:r>
              <a:rPr lang="en-US" dirty="0" err="1"/>
              <a:t>slova</a:t>
            </a:r>
            <a:r>
              <a:rPr lang="en-US" dirty="0"/>
              <a:t>, </a:t>
            </a:r>
            <a:r>
              <a:rPr lang="en-US" dirty="0" err="1"/>
              <a:t>riječi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linija</a:t>
            </a:r>
            <a:r>
              <a:rPr lang="en-US" dirty="0"/>
              <a:t> </a:t>
            </a:r>
            <a:r>
              <a:rPr lang="en-US" dirty="0" err="1"/>
              <a:t>teksta</a:t>
            </a:r>
            <a:endParaRPr lang="hr-HR" dirty="0"/>
          </a:p>
          <a:p>
            <a:pPr lvl="1"/>
            <a:r>
              <a:rPr lang="en-US" dirty="0" err="1"/>
              <a:t>nekoliko</a:t>
            </a:r>
            <a:r>
              <a:rPr lang="en-US" dirty="0"/>
              <a:t> </a:t>
            </a:r>
            <a:r>
              <a:rPr lang="en-US" dirty="0" err="1"/>
              <a:t>operacija</a:t>
            </a:r>
            <a:r>
              <a:rPr lang="en-US" dirty="0"/>
              <a:t> za </a:t>
            </a:r>
            <a:r>
              <a:rPr lang="en-US" dirty="0" err="1"/>
              <a:t>ispravljanje</a:t>
            </a:r>
            <a:r>
              <a:rPr lang="en-US" dirty="0"/>
              <a:t> </a:t>
            </a:r>
            <a:r>
              <a:rPr lang="en-US" dirty="0" err="1"/>
              <a:t>automatskog</a:t>
            </a:r>
            <a:r>
              <a:rPr lang="en-US" dirty="0"/>
              <a:t> </a:t>
            </a:r>
            <a:r>
              <a:rPr lang="en-US" dirty="0" err="1"/>
              <a:t>označavanja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696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F6329-E0F7-4632-8570-7659F6C24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Ulaz</a:t>
            </a:r>
            <a:r>
              <a:rPr lang="en-US" dirty="0"/>
              <a:t>/</a:t>
            </a:r>
            <a:r>
              <a:rPr lang="en-US" dirty="0" err="1"/>
              <a:t>izlaz</a:t>
            </a:r>
            <a:r>
              <a:rPr lang="en-US" dirty="0"/>
              <a:t> </a:t>
            </a:r>
            <a:r>
              <a:rPr lang="en-US" dirty="0" err="1"/>
              <a:t>sustava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C9A86-0805-4A98-897A-3665FBF45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Ulaz</a:t>
            </a:r>
            <a:r>
              <a:rPr lang="en-US" dirty="0"/>
              <a:t>:</a:t>
            </a:r>
            <a:endParaRPr lang="hr-HR" dirty="0"/>
          </a:p>
          <a:p>
            <a:pPr lvl="1"/>
            <a:r>
              <a:rPr lang="en-US" dirty="0" err="1"/>
              <a:t>slika</a:t>
            </a:r>
            <a:r>
              <a:rPr lang="en-US" dirty="0"/>
              <a:t> </a:t>
            </a:r>
            <a:r>
              <a:rPr lang="en-US" dirty="0" err="1"/>
              <a:t>skeniranog</a:t>
            </a:r>
            <a:r>
              <a:rPr lang="en-US" dirty="0"/>
              <a:t> </a:t>
            </a:r>
            <a:r>
              <a:rPr lang="en-US" dirty="0" err="1"/>
              <a:t>rukom</a:t>
            </a:r>
            <a:r>
              <a:rPr lang="en-US" dirty="0"/>
              <a:t> </a:t>
            </a:r>
            <a:r>
              <a:rPr lang="en-US" dirty="0" err="1"/>
              <a:t>pisanog</a:t>
            </a:r>
            <a:r>
              <a:rPr lang="en-US" dirty="0"/>
              <a:t> </a:t>
            </a:r>
            <a:r>
              <a:rPr lang="en-US" dirty="0" err="1"/>
              <a:t>dokumenta</a:t>
            </a:r>
            <a:r>
              <a:rPr lang="en-US" dirty="0"/>
              <a:t> (.jpg)</a:t>
            </a:r>
            <a:endParaRPr lang="hr-HR" dirty="0"/>
          </a:p>
          <a:p>
            <a:pPr lvl="2"/>
            <a:r>
              <a:rPr lang="pl-PL" dirty="0"/>
              <a:t>sliku prebacujemo u sivu ako je u boji te ju zatim binariziramo</a:t>
            </a:r>
          </a:p>
          <a:p>
            <a:pPr lvl="1"/>
            <a:r>
              <a:rPr lang="pl-PL" dirty="0"/>
              <a:t>prijepis pisanog dokumenta (.txt) (opcionalno)</a:t>
            </a:r>
          </a:p>
          <a:p>
            <a:pPr lvl="1"/>
            <a:endParaRPr lang="pl-PL" dirty="0"/>
          </a:p>
          <a:p>
            <a:r>
              <a:rPr lang="pl-PL" dirty="0"/>
              <a:t>Izlaz:</a:t>
            </a:r>
          </a:p>
          <a:p>
            <a:pPr lvl="1"/>
            <a:r>
              <a:rPr lang="pl-PL" dirty="0"/>
              <a:t>xml datoteka</a:t>
            </a:r>
          </a:p>
          <a:p>
            <a:pPr lvl="2"/>
            <a:r>
              <a:rPr lang="pl-PL" dirty="0"/>
              <a:t>podaci o označavanju</a:t>
            </a:r>
          </a:p>
        </p:txBody>
      </p:sp>
      <p:pic>
        <p:nvPicPr>
          <p:cNvPr id="5" name="Picture 4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565370EB-BBE2-4E15-BB4B-BB60C7C8D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990" y="3429000"/>
            <a:ext cx="6861810" cy="27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40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7A11A-2CFD-4317-882C-1B144F747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Označavanje</a:t>
            </a:r>
            <a:r>
              <a:rPr lang="en-US" dirty="0"/>
              <a:t> </a:t>
            </a:r>
            <a:r>
              <a:rPr lang="en-US" dirty="0" err="1"/>
              <a:t>slova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7E572-3E5C-40E4-BF2D-25965FA9F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slovo</a:t>
            </a:r>
            <a:r>
              <a:rPr lang="en-US" dirty="0"/>
              <a:t> je </a:t>
            </a:r>
            <a:r>
              <a:rPr lang="en-US" dirty="0" err="1"/>
              <a:t>predstavljeno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granični</a:t>
            </a:r>
            <a:r>
              <a:rPr lang="en-US" dirty="0"/>
              <a:t> </a:t>
            </a:r>
            <a:r>
              <a:rPr lang="en-US" dirty="0" err="1"/>
              <a:t>okvir</a:t>
            </a:r>
            <a:r>
              <a:rPr lang="en-US" dirty="0"/>
              <a:t> (bounding box, BB)</a:t>
            </a:r>
            <a:endParaRPr lang="hr-HR" dirty="0"/>
          </a:p>
          <a:p>
            <a:r>
              <a:rPr lang="en-US" dirty="0" err="1"/>
              <a:t>automatsko</a:t>
            </a:r>
            <a:r>
              <a:rPr lang="en-US" dirty="0"/>
              <a:t> </a:t>
            </a:r>
            <a:r>
              <a:rPr lang="en-US" dirty="0" err="1"/>
              <a:t>označavanje</a:t>
            </a:r>
            <a:r>
              <a:rPr lang="en-US" dirty="0"/>
              <a:t>:</a:t>
            </a:r>
            <a:endParaRPr lang="hr-HR" dirty="0"/>
          </a:p>
          <a:p>
            <a:pPr lvl="1"/>
            <a:r>
              <a:rPr lang="en-US" dirty="0" err="1"/>
              <a:t>traži</a:t>
            </a:r>
            <a:r>
              <a:rPr lang="en-US" dirty="0"/>
              <a:t> </a:t>
            </a:r>
            <a:r>
              <a:rPr lang="en-US" dirty="0" err="1"/>
              <a:t>spojene</a:t>
            </a:r>
            <a:r>
              <a:rPr lang="en-US" dirty="0"/>
              <a:t> </a:t>
            </a:r>
            <a:r>
              <a:rPr lang="en-US" dirty="0" err="1"/>
              <a:t>komponente</a:t>
            </a:r>
            <a:r>
              <a:rPr lang="en-US" dirty="0"/>
              <a:t> (connected components)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sprema</a:t>
            </a:r>
            <a:r>
              <a:rPr lang="en-US" dirty="0"/>
              <a:t> </a:t>
            </a:r>
            <a:r>
              <a:rPr lang="en-US" dirty="0" err="1"/>
              <a:t>ih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slova</a:t>
            </a:r>
            <a:endParaRPr lang="hr-HR" dirty="0"/>
          </a:p>
          <a:p>
            <a:pPr lvl="2"/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povezivanje</a:t>
            </a:r>
            <a:r>
              <a:rPr lang="en-US" dirty="0"/>
              <a:t> 8 </a:t>
            </a:r>
            <a:r>
              <a:rPr lang="en-US" dirty="0" err="1"/>
              <a:t>susjednih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hr-HR" dirty="0"/>
              <a:t>a</a:t>
            </a:r>
          </a:p>
          <a:p>
            <a:r>
              <a:rPr lang="en-US" dirty="0" err="1"/>
              <a:t>ručno</a:t>
            </a:r>
            <a:r>
              <a:rPr lang="en-US" dirty="0"/>
              <a:t> </a:t>
            </a:r>
            <a:r>
              <a:rPr lang="en-US" dirty="0" err="1"/>
              <a:t>označavanje</a:t>
            </a:r>
            <a:r>
              <a:rPr lang="en-US" dirty="0"/>
              <a:t>:</a:t>
            </a:r>
            <a:endParaRPr lang="hr-HR" dirty="0"/>
          </a:p>
          <a:p>
            <a:pPr lvl="1"/>
            <a:r>
              <a:rPr lang="en-US" dirty="0" err="1"/>
              <a:t>stapanje</a:t>
            </a:r>
            <a:r>
              <a:rPr lang="en-US" dirty="0"/>
              <a:t> </a:t>
            </a:r>
            <a:r>
              <a:rPr lang="en-US" dirty="0" err="1"/>
              <a:t>slova</a:t>
            </a:r>
            <a:r>
              <a:rPr lang="en-US" dirty="0"/>
              <a:t> u </a:t>
            </a:r>
            <a:r>
              <a:rPr lang="en-US" dirty="0" err="1"/>
              <a:t>jedno</a:t>
            </a:r>
            <a:endParaRPr lang="hr-HR" dirty="0"/>
          </a:p>
          <a:p>
            <a:pPr lvl="1"/>
            <a:r>
              <a:rPr lang="en-US" dirty="0" err="1"/>
              <a:t>brisanje</a:t>
            </a:r>
            <a:r>
              <a:rPr lang="en-US" dirty="0"/>
              <a:t> </a:t>
            </a:r>
            <a:r>
              <a:rPr lang="en-US" dirty="0" err="1"/>
              <a:t>slova</a:t>
            </a:r>
            <a:endParaRPr lang="hr-HR" dirty="0"/>
          </a:p>
          <a:p>
            <a:pPr lvl="1"/>
            <a:r>
              <a:rPr lang="en-US" dirty="0" err="1"/>
              <a:t>dodavanje</a:t>
            </a:r>
            <a:r>
              <a:rPr lang="en-US" dirty="0"/>
              <a:t> </a:t>
            </a:r>
            <a:r>
              <a:rPr lang="en-US" dirty="0" err="1"/>
              <a:t>slova</a:t>
            </a:r>
            <a:endParaRPr lang="hr-HR" dirty="0"/>
          </a:p>
          <a:p>
            <a:pPr lvl="1"/>
            <a:r>
              <a:rPr lang="hr-HR" dirty="0"/>
              <a:t>razdvajanje slova</a:t>
            </a:r>
          </a:p>
          <a:p>
            <a:pPr lvl="1"/>
            <a:r>
              <a:rPr lang="en-US" dirty="0" err="1"/>
              <a:t>preoblikovanje</a:t>
            </a:r>
            <a:r>
              <a:rPr lang="en-US" dirty="0"/>
              <a:t> </a:t>
            </a:r>
            <a:r>
              <a:rPr lang="en-US" dirty="0" err="1"/>
              <a:t>slova</a:t>
            </a:r>
            <a:r>
              <a:rPr lang="hr-HR" dirty="0"/>
              <a:t> (BB-a)</a:t>
            </a:r>
            <a:endParaRPr lang="en-US" dirty="0"/>
          </a:p>
        </p:txBody>
      </p:sp>
      <p:pic>
        <p:nvPicPr>
          <p:cNvPr id="9" name="Picture 8" descr="A close up of text on a screen&#10;&#10;Description generated with high confidence">
            <a:extLst>
              <a:ext uri="{FF2B5EF4-FFF2-40B4-BE49-F238E27FC236}">
                <a16:creationId xmlns:a16="http://schemas.microsoft.com/office/drawing/2014/main" id="{E549E9FA-FAA4-430D-AD56-6D12961D7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001294"/>
            <a:ext cx="4974575" cy="217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998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89F89-3FB0-444C-AB15-82FC3AF3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Označavanje</a:t>
            </a:r>
            <a:r>
              <a:rPr lang="en-US" dirty="0"/>
              <a:t> </a:t>
            </a:r>
            <a:r>
              <a:rPr lang="en-US" dirty="0" err="1"/>
              <a:t>linija</a:t>
            </a:r>
            <a:r>
              <a:rPr lang="en-US" dirty="0"/>
              <a:t> </a:t>
            </a:r>
            <a:r>
              <a:rPr lang="en-US" dirty="0" err="1"/>
              <a:t>teksta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B8094-E26D-418C-8465-D9CA45F01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linija</a:t>
            </a:r>
            <a:r>
              <a:rPr lang="en-US" dirty="0"/>
              <a:t> </a:t>
            </a:r>
            <a:r>
              <a:rPr lang="en-US" dirty="0" err="1"/>
              <a:t>teksta</a:t>
            </a:r>
            <a:r>
              <a:rPr lang="en-US" dirty="0"/>
              <a:t> je </a:t>
            </a:r>
            <a:r>
              <a:rPr lang="en-US" dirty="0" err="1"/>
              <a:t>predstavljena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niz</a:t>
            </a:r>
            <a:r>
              <a:rPr lang="en-US" dirty="0"/>
              <a:t> </a:t>
            </a:r>
            <a:r>
              <a:rPr lang="en-US" dirty="0" err="1"/>
              <a:t>slova</a:t>
            </a:r>
            <a:endParaRPr lang="hr-HR" dirty="0"/>
          </a:p>
          <a:p>
            <a:r>
              <a:rPr lang="hr-HR" dirty="0"/>
              <a:t>automatsko označavanje:</a:t>
            </a:r>
          </a:p>
          <a:p>
            <a:pPr lvl="1"/>
            <a:r>
              <a:rPr lang="hr-HR" dirty="0"/>
              <a:t>kolekciju slova sortira po x-osi te odabire prvih </a:t>
            </a:r>
            <a:r>
              <a:rPr lang="hr-HR" i="1" dirty="0"/>
              <a:t>k</a:t>
            </a:r>
            <a:r>
              <a:rPr lang="hr-HR" dirty="0"/>
              <a:t> slova koji nemaju presjek</a:t>
            </a:r>
          </a:p>
          <a:p>
            <a:pPr lvl="1"/>
            <a:r>
              <a:rPr lang="pl-PL" dirty="0"/>
              <a:t>izabrana slova predstavljaju prve znakove u liniji</a:t>
            </a:r>
          </a:p>
          <a:p>
            <a:pPr lvl="1"/>
            <a:r>
              <a:rPr lang="pl-PL" i="1" dirty="0"/>
              <a:t>k</a:t>
            </a:r>
            <a:r>
              <a:rPr lang="pl-PL" dirty="0"/>
              <a:t> = broj linija u prijepisu</a:t>
            </a:r>
          </a:p>
          <a:p>
            <a:pPr lvl="1"/>
            <a:r>
              <a:rPr lang="hr-HR" dirty="0"/>
              <a:t>ostala slova pridodaju se slovo po slovo onoj liniji čiji je zadnji znak njima najbliži</a:t>
            </a:r>
          </a:p>
          <a:p>
            <a:r>
              <a:rPr lang="hr-HR" dirty="0"/>
              <a:t>ručno označavanje:</a:t>
            </a:r>
          </a:p>
          <a:p>
            <a:pPr lvl="1"/>
            <a:r>
              <a:rPr lang="hr-HR" dirty="0"/>
              <a:t>dodavanje linije teksta</a:t>
            </a:r>
          </a:p>
          <a:p>
            <a:pPr lvl="1"/>
            <a:r>
              <a:rPr lang="hr-HR" dirty="0"/>
              <a:t>povezivanje dviju linija</a:t>
            </a:r>
          </a:p>
        </p:txBody>
      </p:sp>
      <p:pic>
        <p:nvPicPr>
          <p:cNvPr id="11" name="Picture 1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624F0BE-7D39-4E7C-AE2F-28C190B07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11893"/>
            <a:ext cx="5257800" cy="176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752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D1860-D8B2-4779-B3E7-863C49718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Označavanje</a:t>
            </a:r>
            <a:r>
              <a:rPr lang="en-US" dirty="0"/>
              <a:t> </a:t>
            </a:r>
            <a:r>
              <a:rPr lang="en-US" dirty="0" err="1"/>
              <a:t>riječi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8B8BA-37E6-4B94-99A9-17D8703B1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riječ</a:t>
            </a:r>
            <a:r>
              <a:rPr lang="en-US" dirty="0"/>
              <a:t> je </a:t>
            </a:r>
            <a:r>
              <a:rPr lang="en-US" dirty="0" err="1"/>
              <a:t>predstavljena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podniz</a:t>
            </a:r>
            <a:r>
              <a:rPr lang="en-US" dirty="0"/>
              <a:t> </a:t>
            </a:r>
            <a:r>
              <a:rPr lang="en-US" dirty="0" err="1"/>
              <a:t>linije</a:t>
            </a:r>
            <a:r>
              <a:rPr lang="en-US" dirty="0"/>
              <a:t> </a:t>
            </a:r>
            <a:r>
              <a:rPr lang="en-US" dirty="0" err="1"/>
              <a:t>teksta</a:t>
            </a:r>
            <a:endParaRPr lang="hr-HR" dirty="0"/>
          </a:p>
          <a:p>
            <a:endParaRPr lang="hr-HR" dirty="0"/>
          </a:p>
          <a:p>
            <a:r>
              <a:rPr lang="en-US" dirty="0" err="1"/>
              <a:t>automatsko</a:t>
            </a:r>
            <a:r>
              <a:rPr lang="en-US" dirty="0"/>
              <a:t> </a:t>
            </a:r>
            <a:r>
              <a:rPr lang="en-US" dirty="0" err="1"/>
              <a:t>označavanje</a:t>
            </a:r>
            <a:r>
              <a:rPr lang="en-US" dirty="0"/>
              <a:t>:</a:t>
            </a:r>
            <a:endParaRPr lang="hr-HR" dirty="0"/>
          </a:p>
          <a:p>
            <a:pPr lvl="1"/>
            <a:r>
              <a:rPr lang="en-US" dirty="0" err="1"/>
              <a:t>izračuna</a:t>
            </a:r>
            <a:r>
              <a:rPr lang="en-US" dirty="0"/>
              <a:t> se </a:t>
            </a:r>
            <a:r>
              <a:rPr lang="en-US" dirty="0" err="1"/>
              <a:t>udaljenost</a:t>
            </a:r>
            <a:r>
              <a:rPr lang="en-US" dirty="0"/>
              <a:t> </a:t>
            </a:r>
            <a:r>
              <a:rPr lang="en-US" dirty="0" err="1"/>
              <a:t>između</a:t>
            </a:r>
            <a:r>
              <a:rPr lang="en-US" dirty="0"/>
              <a:t> </a:t>
            </a:r>
            <a:r>
              <a:rPr lang="en-US" dirty="0" err="1"/>
              <a:t>susjednih</a:t>
            </a:r>
            <a:r>
              <a:rPr lang="en-US" dirty="0"/>
              <a:t> </a:t>
            </a:r>
            <a:r>
              <a:rPr lang="en-US" dirty="0" err="1"/>
              <a:t>slova</a:t>
            </a:r>
            <a:r>
              <a:rPr lang="en-US" dirty="0"/>
              <a:t> u </a:t>
            </a:r>
            <a:r>
              <a:rPr lang="en-US" i="1" dirty="0" err="1"/>
              <a:t>i</a:t>
            </a:r>
            <a:r>
              <a:rPr lang="en-US" dirty="0" err="1"/>
              <a:t>-toj</a:t>
            </a:r>
            <a:r>
              <a:rPr lang="en-US" dirty="0"/>
              <a:t> </a:t>
            </a:r>
            <a:r>
              <a:rPr lang="en-US" dirty="0" err="1"/>
              <a:t>liniji</a:t>
            </a:r>
            <a:r>
              <a:rPr lang="en-US" dirty="0"/>
              <a:t> </a:t>
            </a:r>
            <a:r>
              <a:rPr lang="en-US" dirty="0" err="1"/>
              <a:t>teksta</a:t>
            </a:r>
            <a:endParaRPr lang="hr-HR" dirty="0"/>
          </a:p>
          <a:p>
            <a:pPr lvl="1"/>
            <a:r>
              <a:rPr lang="fi-FI" dirty="0"/>
              <a:t>linija teksta (niz slova) se dijeli na </a:t>
            </a:r>
            <a:r>
              <a:rPr lang="fi-FI" i="1" dirty="0"/>
              <a:t>l</a:t>
            </a:r>
            <a:r>
              <a:rPr lang="fi-FI" dirty="0"/>
              <a:t> - 1 riječi</a:t>
            </a:r>
            <a:endParaRPr lang="hr-HR" dirty="0"/>
          </a:p>
          <a:p>
            <a:pPr lvl="1"/>
            <a:r>
              <a:rPr lang="pl-PL" i="1" dirty="0"/>
              <a:t>l</a:t>
            </a:r>
            <a:r>
              <a:rPr lang="pl-PL" dirty="0"/>
              <a:t> = broj riječi u i-toj liniji u prijepisu</a:t>
            </a:r>
          </a:p>
          <a:p>
            <a:pPr lvl="1"/>
            <a:endParaRPr lang="pl-PL" dirty="0"/>
          </a:p>
          <a:p>
            <a:r>
              <a:rPr lang="en-US" dirty="0" err="1"/>
              <a:t>ručno</a:t>
            </a:r>
            <a:r>
              <a:rPr lang="en-US" dirty="0"/>
              <a:t> </a:t>
            </a:r>
            <a:r>
              <a:rPr lang="en-US" dirty="0" err="1"/>
              <a:t>označavanje</a:t>
            </a:r>
            <a:r>
              <a:rPr lang="en-US" dirty="0"/>
              <a:t>:</a:t>
            </a:r>
            <a:endParaRPr lang="hr-HR" dirty="0"/>
          </a:p>
          <a:p>
            <a:pPr lvl="1"/>
            <a:r>
              <a:rPr lang="en-US" dirty="0" err="1"/>
              <a:t>dodavanje</a:t>
            </a:r>
            <a:r>
              <a:rPr lang="en-US" dirty="0"/>
              <a:t> </a:t>
            </a:r>
            <a:r>
              <a:rPr lang="en-US" dirty="0" err="1"/>
              <a:t>riječi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312875-8A87-4C9B-B0B4-C8D652C7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206240"/>
            <a:ext cx="5257800" cy="197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33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4931B-20EC-456E-9DCF-7254E4B85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Dodjeljivanje</a:t>
            </a:r>
            <a:r>
              <a:rPr lang="en-US" dirty="0"/>
              <a:t> </a:t>
            </a:r>
            <a:r>
              <a:rPr lang="en-US" dirty="0" err="1"/>
              <a:t>simbola</a:t>
            </a:r>
            <a:r>
              <a:rPr lang="en-US" dirty="0"/>
              <a:t> </a:t>
            </a:r>
            <a:r>
              <a:rPr lang="en-US" dirty="0" err="1"/>
              <a:t>slovu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F1F6C-885F-43D3-8FF6-7C378C27E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r-HR" dirty="0"/>
          </a:p>
          <a:p>
            <a:r>
              <a:rPr lang="pl-PL" dirty="0"/>
              <a:t>samo u slučaju ako je postoji prijepis</a:t>
            </a:r>
          </a:p>
          <a:p>
            <a:r>
              <a:rPr lang="en-US" dirty="0" err="1"/>
              <a:t>poravnava</a:t>
            </a:r>
            <a:r>
              <a:rPr lang="en-US" dirty="0"/>
              <a:t> </a:t>
            </a:r>
            <a:r>
              <a:rPr lang="en-US" dirty="0" err="1"/>
              <a:t>slova</a:t>
            </a:r>
            <a:r>
              <a:rPr lang="en-US" dirty="0"/>
              <a:t> </a:t>
            </a:r>
            <a:r>
              <a:rPr lang="en-US" i="1" dirty="0" err="1"/>
              <a:t>i</a:t>
            </a:r>
            <a:r>
              <a:rPr lang="en-US" dirty="0" err="1"/>
              <a:t>-te</a:t>
            </a:r>
            <a:r>
              <a:rPr lang="en-US" dirty="0"/>
              <a:t> </a:t>
            </a:r>
            <a:r>
              <a:rPr lang="en-US" dirty="0" err="1"/>
              <a:t>riječi</a:t>
            </a:r>
            <a:r>
              <a:rPr lang="en-US" dirty="0"/>
              <a:t> </a:t>
            </a:r>
            <a:r>
              <a:rPr lang="en-US" dirty="0" err="1"/>
              <a:t>unutar</a:t>
            </a:r>
            <a:r>
              <a:rPr lang="en-US" dirty="0"/>
              <a:t> </a:t>
            </a:r>
            <a:r>
              <a:rPr lang="en-US" i="1" dirty="0"/>
              <a:t>j</a:t>
            </a:r>
            <a:r>
              <a:rPr lang="en-US" dirty="0"/>
              <a:t>-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linije</a:t>
            </a:r>
            <a:r>
              <a:rPr lang="en-US" dirty="0"/>
              <a:t> </a:t>
            </a:r>
            <a:r>
              <a:rPr lang="en-US" dirty="0" err="1"/>
              <a:t>teksta</a:t>
            </a:r>
            <a:r>
              <a:rPr lang="en-US" dirty="0"/>
              <a:t> </a:t>
            </a:r>
            <a:r>
              <a:rPr lang="en-US" dirty="0" err="1"/>
              <a:t>prijepisa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hr-HR" dirty="0"/>
              <a:t> o</a:t>
            </a:r>
            <a:r>
              <a:rPr lang="en-US" dirty="0" err="1"/>
              <a:t>značenim</a:t>
            </a:r>
            <a:r>
              <a:rPr lang="en-US" dirty="0"/>
              <a:t> </a:t>
            </a:r>
            <a:r>
              <a:rPr lang="en-US" dirty="0" err="1"/>
              <a:t>slovima</a:t>
            </a:r>
            <a:r>
              <a:rPr lang="en-US" dirty="0"/>
              <a:t> </a:t>
            </a:r>
            <a:r>
              <a:rPr lang="en-US" i="1" dirty="0" err="1"/>
              <a:t>i</a:t>
            </a:r>
            <a:r>
              <a:rPr lang="en-US" dirty="0" err="1"/>
              <a:t>-te</a:t>
            </a:r>
            <a:r>
              <a:rPr lang="en-US" dirty="0"/>
              <a:t> </a:t>
            </a:r>
            <a:r>
              <a:rPr lang="en-US" dirty="0" err="1"/>
              <a:t>označene</a:t>
            </a:r>
            <a:r>
              <a:rPr lang="en-US" dirty="0"/>
              <a:t> </a:t>
            </a:r>
            <a:r>
              <a:rPr lang="en-US" dirty="0" err="1"/>
              <a:t>riječi</a:t>
            </a:r>
            <a:r>
              <a:rPr lang="en-US" dirty="0"/>
              <a:t> </a:t>
            </a:r>
            <a:r>
              <a:rPr lang="en-US" dirty="0" err="1"/>
              <a:t>unutar</a:t>
            </a:r>
            <a:r>
              <a:rPr lang="en-US" dirty="0"/>
              <a:t> </a:t>
            </a:r>
            <a:r>
              <a:rPr lang="en-US" i="1" dirty="0"/>
              <a:t>j</a:t>
            </a:r>
            <a:r>
              <a:rPr lang="en-US" dirty="0"/>
              <a:t>-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označene</a:t>
            </a:r>
            <a:r>
              <a:rPr lang="en-US" dirty="0"/>
              <a:t> </a:t>
            </a:r>
            <a:r>
              <a:rPr lang="en-US" dirty="0" err="1"/>
              <a:t>linije</a:t>
            </a:r>
            <a:endParaRPr lang="hr-HR" dirty="0"/>
          </a:p>
        </p:txBody>
      </p:sp>
      <p:pic>
        <p:nvPicPr>
          <p:cNvPr id="6" name="Picture 5" descr="A close up of a keyboard&#10;&#10;Description generated with high confidence">
            <a:extLst>
              <a:ext uri="{FF2B5EF4-FFF2-40B4-BE49-F238E27FC236}">
                <a16:creationId xmlns:a16="http://schemas.microsoft.com/office/drawing/2014/main" id="{61D91DA7-9625-4F33-BD4C-B33C00820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12" y="4001294"/>
            <a:ext cx="4644391" cy="2046631"/>
          </a:xfrm>
          <a:prstGeom prst="rect">
            <a:avLst/>
          </a:prstGeom>
        </p:spPr>
      </p:pic>
      <p:pic>
        <p:nvPicPr>
          <p:cNvPr id="8" name="Picture 7" descr="A group of people in a room&#10;&#10;Description generated with high confidence">
            <a:extLst>
              <a:ext uri="{FF2B5EF4-FFF2-40B4-BE49-F238E27FC236}">
                <a16:creationId xmlns:a16="http://schemas.microsoft.com/office/drawing/2014/main" id="{A683F629-5DA5-4C2F-8BBC-E4279054EC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864" y="4001293"/>
            <a:ext cx="4719723" cy="204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611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99302-C894-49AB-B44D-76DE0366B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Demonstracija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20D16-BBD4-40EF-820D-7EE485822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84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314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Sustav za poluautomatsko označavanje rukom pisanih riječi</vt:lpstr>
      <vt:lpstr>Što se tražilo?</vt:lpstr>
      <vt:lpstr>Implementacija</vt:lpstr>
      <vt:lpstr>Ulaz/izlaz sustava</vt:lpstr>
      <vt:lpstr>Označavanje slova</vt:lpstr>
      <vt:lpstr>Označavanje linija teksta</vt:lpstr>
      <vt:lpstr>Označavanje riječi</vt:lpstr>
      <vt:lpstr>Dodjeljivanje simbola slovu</vt:lpstr>
      <vt:lpstr>Demonstracija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Sustav za poluautomatsko označavanje rukom pisanih riječi</dc:title>
  <dc:creator>nikola.zadravec2@gmail.com</dc:creator>
  <cp:lastModifiedBy>nikola.zadravec2@gmail.com</cp:lastModifiedBy>
  <cp:revision>5</cp:revision>
  <dcterms:created xsi:type="dcterms:W3CDTF">2019-01-27T20:18:26Z</dcterms:created>
  <dcterms:modified xsi:type="dcterms:W3CDTF">2019-01-28T05:46:35Z</dcterms:modified>
</cp:coreProperties>
</file>