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9B5E-4FDC-3F40-99B8-0AEDFFCCB3FE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E306-D4CC-0B4F-BEE8-6E189A3CD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6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9B5E-4FDC-3F40-99B8-0AEDFFCCB3FE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E306-D4CC-0B4F-BEE8-6E189A3CD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1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9B5E-4FDC-3F40-99B8-0AEDFFCCB3FE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E306-D4CC-0B4F-BEE8-6E189A3CD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8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9B5E-4FDC-3F40-99B8-0AEDFFCCB3FE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E306-D4CC-0B4F-BEE8-6E189A3CD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7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9B5E-4FDC-3F40-99B8-0AEDFFCCB3FE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E306-D4CC-0B4F-BEE8-6E189A3CD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7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9B5E-4FDC-3F40-99B8-0AEDFFCCB3FE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E306-D4CC-0B4F-BEE8-6E189A3CD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0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9B5E-4FDC-3F40-99B8-0AEDFFCCB3FE}" type="datetimeFigureOut">
              <a:rPr lang="en-US" smtClean="0"/>
              <a:t>12/2/21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E306-D4CC-0B4F-BEE8-6E189A3CD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6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9B5E-4FDC-3F40-99B8-0AEDFFCCB3FE}" type="datetimeFigureOut">
              <a:rPr lang="en-US" smtClean="0"/>
              <a:t>12/2/21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E306-D4CC-0B4F-BEE8-6E189A3CD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3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9B5E-4FDC-3F40-99B8-0AEDFFCCB3FE}" type="datetimeFigureOut">
              <a:rPr lang="en-US" smtClean="0"/>
              <a:t>12/2/21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E306-D4CC-0B4F-BEE8-6E189A3CD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6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9B5E-4FDC-3F40-99B8-0AEDFFCCB3FE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E306-D4CC-0B4F-BEE8-6E189A3CD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7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9B5E-4FDC-3F40-99B8-0AEDFFCCB3FE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E306-D4CC-0B4F-BEE8-6E189A3CD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6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A9B5E-4FDC-3F40-99B8-0AEDFFCCB3FE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EE306-D4CC-0B4F-BEE8-6E189A3CD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5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DD8844E-2836-724B-B75E-95B86B06DA71}"/>
              </a:ext>
            </a:extLst>
          </p:cNvPr>
          <p:cNvGrpSpPr/>
          <p:nvPr/>
        </p:nvGrpSpPr>
        <p:grpSpPr>
          <a:xfrm>
            <a:off x="2026417" y="0"/>
            <a:ext cx="8139165" cy="6858000"/>
            <a:chOff x="2026417" y="0"/>
            <a:chExt cx="8139165" cy="6858000"/>
          </a:xfrm>
        </p:grpSpPr>
        <p:pic>
          <p:nvPicPr>
            <p:cNvPr id="5" name="Picture 4" descr="A picture containing text, flower, tennis, plant&#10;&#10;Description automatically generated">
              <a:extLst>
                <a:ext uri="{FF2B5EF4-FFF2-40B4-BE49-F238E27FC236}">
                  <a16:creationId xmlns:a16="http://schemas.microsoft.com/office/drawing/2014/main" id="{B8C60BCC-BAE3-BE4A-B9AB-D3913DC4D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6417" y="0"/>
              <a:ext cx="8139165" cy="6858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9A8888-FD62-8C4B-8F77-B158F4B1E540}"/>
                </a:ext>
              </a:extLst>
            </p:cNvPr>
            <p:cNvSpPr txBox="1"/>
            <p:nvPr/>
          </p:nvSpPr>
          <p:spPr>
            <a:xfrm>
              <a:off x="2071688" y="0"/>
              <a:ext cx="1414462" cy="471488"/>
            </a:xfrm>
            <a:prstGeom prst="rect">
              <a:avLst/>
            </a:prstGeom>
            <a:solidFill>
              <a:srgbClr val="0084CE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9C0860-40C2-4745-BDB0-2DCDAF09ED34}"/>
                </a:ext>
              </a:extLst>
            </p:cNvPr>
            <p:cNvSpPr txBox="1"/>
            <p:nvPr/>
          </p:nvSpPr>
          <p:spPr>
            <a:xfrm>
              <a:off x="7407361" y="0"/>
              <a:ext cx="2706258" cy="471488"/>
            </a:xfrm>
            <a:prstGeom prst="rect">
              <a:avLst/>
            </a:prstGeom>
            <a:solidFill>
              <a:srgbClr val="0084CE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6437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text, tennis, flower, vector graphics&#10;&#10;Description automatically generated">
            <a:extLst>
              <a:ext uri="{FF2B5EF4-FFF2-40B4-BE49-F238E27FC236}">
                <a16:creationId xmlns:a16="http://schemas.microsoft.com/office/drawing/2014/main" id="{4FE6CD74-189F-C546-92F8-C2BBA5AAF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037" y="0"/>
            <a:ext cx="8658226" cy="690596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D5DC76-E7A8-6C40-9F4B-FB29E89D62E3}"/>
              </a:ext>
            </a:extLst>
          </p:cNvPr>
          <p:cNvSpPr txBox="1"/>
          <p:nvPr/>
        </p:nvSpPr>
        <p:spPr>
          <a:xfrm>
            <a:off x="1443037" y="0"/>
            <a:ext cx="1414462" cy="471488"/>
          </a:xfrm>
          <a:prstGeom prst="rect">
            <a:avLst/>
          </a:prstGeom>
          <a:solidFill>
            <a:srgbClr val="0084C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26BD0F-F209-0441-8218-C7D187C0466F}"/>
              </a:ext>
            </a:extLst>
          </p:cNvPr>
          <p:cNvSpPr txBox="1"/>
          <p:nvPr/>
        </p:nvSpPr>
        <p:spPr>
          <a:xfrm>
            <a:off x="8086725" y="0"/>
            <a:ext cx="2014538" cy="471488"/>
          </a:xfrm>
          <a:prstGeom prst="rect">
            <a:avLst/>
          </a:prstGeom>
          <a:solidFill>
            <a:srgbClr val="0084C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2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tennis&#10;&#10;Description automatically generated">
            <a:extLst>
              <a:ext uri="{FF2B5EF4-FFF2-40B4-BE49-F238E27FC236}">
                <a16:creationId xmlns:a16="http://schemas.microsoft.com/office/drawing/2014/main" id="{99EF0FEC-8765-D747-8209-67D5B4BD6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955" y="0"/>
            <a:ext cx="859809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191708-3B75-2648-B38C-8B7E29A84A9E}"/>
              </a:ext>
            </a:extLst>
          </p:cNvPr>
          <p:cNvSpPr txBox="1"/>
          <p:nvPr/>
        </p:nvSpPr>
        <p:spPr>
          <a:xfrm>
            <a:off x="1796955" y="0"/>
            <a:ext cx="1414462" cy="471488"/>
          </a:xfrm>
          <a:prstGeom prst="rect">
            <a:avLst/>
          </a:prstGeom>
          <a:solidFill>
            <a:srgbClr val="0084C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FC14D-A439-4B42-8079-E26AB77B2E29}"/>
              </a:ext>
            </a:extLst>
          </p:cNvPr>
          <p:cNvSpPr txBox="1"/>
          <p:nvPr/>
        </p:nvSpPr>
        <p:spPr>
          <a:xfrm>
            <a:off x="8401050" y="0"/>
            <a:ext cx="1993995" cy="471488"/>
          </a:xfrm>
          <a:prstGeom prst="rect">
            <a:avLst/>
          </a:prstGeom>
          <a:solidFill>
            <a:srgbClr val="0084C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93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6D1F9D88-16A5-2E4C-8B61-443295A4F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400" y="0"/>
            <a:ext cx="81972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7093D0-6744-B048-8406-B7DCF2107268}"/>
              </a:ext>
            </a:extLst>
          </p:cNvPr>
          <p:cNvSpPr txBox="1"/>
          <p:nvPr/>
        </p:nvSpPr>
        <p:spPr>
          <a:xfrm>
            <a:off x="2071688" y="0"/>
            <a:ext cx="1414462" cy="471488"/>
          </a:xfrm>
          <a:prstGeom prst="rect">
            <a:avLst/>
          </a:prstGeom>
          <a:solidFill>
            <a:srgbClr val="0084C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ADFB0-71FF-C14C-9355-4AEA84B0C42C}"/>
              </a:ext>
            </a:extLst>
          </p:cNvPr>
          <p:cNvSpPr txBox="1"/>
          <p:nvPr/>
        </p:nvSpPr>
        <p:spPr>
          <a:xfrm>
            <a:off x="8415338" y="0"/>
            <a:ext cx="1704974" cy="471488"/>
          </a:xfrm>
          <a:prstGeom prst="rect">
            <a:avLst/>
          </a:prstGeom>
          <a:solidFill>
            <a:srgbClr val="0084CE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48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Nedah Ahmad</dc:creator>
  <cp:lastModifiedBy>Nedah Ahmad</cp:lastModifiedBy>
  <cp:revision>1</cp:revision>
  <dcterms:created xsi:type="dcterms:W3CDTF">2021-12-02T06:49:08Z</dcterms:created>
  <dcterms:modified xsi:type="dcterms:W3CDTF">2021-12-02T07:02:33Z</dcterms:modified>
</cp:coreProperties>
</file>