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6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4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6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095A-B54F-4078-A0EF-C750575E9E47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8573-419B-4729-B6E4-9146A82D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2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70" y="1122362"/>
            <a:ext cx="10336530" cy="583850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60859"/>
              </p:ext>
            </p:extLst>
          </p:nvPr>
        </p:nvGraphicFramePr>
        <p:xfrm>
          <a:off x="1003300" y="1579456"/>
          <a:ext cx="8128000" cy="21183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515085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2914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38971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3304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Registration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Assessment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</a:t>
                      </a:r>
                      <a:r>
                        <a:rPr lang="en-US" dirty="0" err="1"/>
                        <a:t>Outpput</a:t>
                      </a:r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24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Investor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 Care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 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5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Senior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6544"/>
                  </a:ext>
                </a:extLst>
              </a:tr>
            </a:tbl>
          </a:graphicData>
        </a:graphic>
      </p:graphicFrame>
      <p:sp>
        <p:nvSpPr>
          <p:cNvPr id="5" name="Flowchart: Connector 4"/>
          <p:cNvSpPr/>
          <p:nvPr/>
        </p:nvSpPr>
        <p:spPr>
          <a:xfrm>
            <a:off x="3177540" y="2034540"/>
            <a:ext cx="125730" cy="18288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695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AOS</dc:creator>
  <cp:lastModifiedBy>AOS</cp:lastModifiedBy>
  <cp:revision>1</cp:revision>
  <dcterms:created xsi:type="dcterms:W3CDTF">2017-05-09T09:40:32Z</dcterms:created>
  <dcterms:modified xsi:type="dcterms:W3CDTF">2017-05-09T09:41:53Z</dcterms:modified>
</cp:coreProperties>
</file>