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6FE3F-8508-4498-B635-CA9542B232D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D56EB0-29F3-44F2-907D-2B70D443A1F8}">
      <dgm:prSet phldrT="[Texto]" custT="1"/>
      <dgm:spPr/>
      <dgm:t>
        <a:bodyPr/>
        <a:lstStyle/>
        <a:p>
          <a:r>
            <a:rPr lang="pt-BR" sz="2000" dirty="0" err="1"/>
            <a:t>Univariate</a:t>
          </a:r>
          <a:r>
            <a:rPr lang="pt-BR" sz="2000" dirty="0"/>
            <a:t> </a:t>
          </a:r>
          <a:r>
            <a:rPr lang="pt-BR" sz="2000" dirty="0" err="1"/>
            <a:t>exploratory</a:t>
          </a:r>
          <a:r>
            <a:rPr lang="pt-BR" sz="2000" dirty="0"/>
            <a:t> </a:t>
          </a:r>
          <a:r>
            <a:rPr lang="pt-BR" sz="2000" dirty="0" err="1"/>
            <a:t>analysis</a:t>
          </a:r>
          <a:endParaRPr lang="pt-BR" sz="2000" dirty="0"/>
        </a:p>
      </dgm:t>
    </dgm:pt>
    <dgm:pt modelId="{707310B2-F38B-4571-803E-54E56B611AAB}" type="parTrans" cxnId="{C68A88DB-9FB0-4FBF-ACD4-8623B9E3DF99}">
      <dgm:prSet/>
      <dgm:spPr/>
      <dgm:t>
        <a:bodyPr/>
        <a:lstStyle/>
        <a:p>
          <a:endParaRPr lang="pt-BR" sz="2400"/>
        </a:p>
      </dgm:t>
    </dgm:pt>
    <dgm:pt modelId="{F0EE93A4-9C98-456D-B25B-895D3E1E2A2A}" type="sibTrans" cxnId="{C68A88DB-9FB0-4FBF-ACD4-8623B9E3DF99}">
      <dgm:prSet/>
      <dgm:spPr/>
      <dgm:t>
        <a:bodyPr/>
        <a:lstStyle/>
        <a:p>
          <a:endParaRPr lang="pt-BR" sz="2400"/>
        </a:p>
      </dgm:t>
    </dgm:pt>
    <dgm:pt modelId="{1568458D-896F-468A-9819-4F23EFB1316C}">
      <dgm:prSet phldrT="[Texto]" custT="1"/>
      <dgm:spPr/>
      <dgm:t>
        <a:bodyPr/>
        <a:lstStyle/>
        <a:p>
          <a:r>
            <a:rPr lang="pt-BR" sz="2000" dirty="0" err="1"/>
            <a:t>Bivariate</a:t>
          </a:r>
          <a:r>
            <a:rPr lang="pt-BR" sz="2000" dirty="0"/>
            <a:t> </a:t>
          </a:r>
          <a:r>
            <a:rPr lang="pt-BR" sz="2000" dirty="0" err="1"/>
            <a:t>exploratory</a:t>
          </a:r>
          <a:r>
            <a:rPr lang="pt-BR" sz="2000" dirty="0"/>
            <a:t> </a:t>
          </a:r>
          <a:r>
            <a:rPr lang="pt-BR" sz="2000" dirty="0" err="1"/>
            <a:t>analysis</a:t>
          </a:r>
          <a:endParaRPr lang="pt-BR" sz="2000" dirty="0"/>
        </a:p>
      </dgm:t>
    </dgm:pt>
    <dgm:pt modelId="{901A0D8A-2BAE-4493-A969-19BA5FA706A9}" type="parTrans" cxnId="{31BE350B-568A-4947-ACB6-C5413B42CF95}">
      <dgm:prSet/>
      <dgm:spPr/>
      <dgm:t>
        <a:bodyPr/>
        <a:lstStyle/>
        <a:p>
          <a:endParaRPr lang="pt-BR" sz="2400"/>
        </a:p>
      </dgm:t>
    </dgm:pt>
    <dgm:pt modelId="{C690C1E0-E256-4F7F-9526-EC40F35AD21E}" type="sibTrans" cxnId="{31BE350B-568A-4947-ACB6-C5413B42CF95}">
      <dgm:prSet/>
      <dgm:spPr/>
      <dgm:t>
        <a:bodyPr/>
        <a:lstStyle/>
        <a:p>
          <a:endParaRPr lang="pt-BR" sz="2400"/>
        </a:p>
      </dgm:t>
    </dgm:pt>
    <dgm:pt modelId="{7FFF0CF8-D6E1-4462-8CBE-BC8308DE6A48}">
      <dgm:prSet phldrT="[Texto]" custT="1"/>
      <dgm:spPr/>
      <dgm:t>
        <a:bodyPr/>
        <a:lstStyle/>
        <a:p>
          <a:r>
            <a:rPr lang="pt-BR" sz="2000" dirty="0" err="1"/>
            <a:t>Grouping</a:t>
          </a:r>
          <a:r>
            <a:rPr lang="pt-BR" sz="2000" dirty="0"/>
            <a:t> </a:t>
          </a:r>
          <a:r>
            <a:rPr lang="pt-BR" sz="2000" dirty="0" err="1"/>
            <a:t>categories</a:t>
          </a:r>
          <a:endParaRPr lang="pt-BR" sz="2000" dirty="0"/>
        </a:p>
      </dgm:t>
    </dgm:pt>
    <dgm:pt modelId="{6B61BC18-3473-47BB-9FC5-E0A37FD1E2DB}" type="parTrans" cxnId="{967E0A15-F0DC-451D-9952-CAE1839E7243}">
      <dgm:prSet/>
      <dgm:spPr/>
      <dgm:t>
        <a:bodyPr/>
        <a:lstStyle/>
        <a:p>
          <a:endParaRPr lang="pt-BR" sz="2400"/>
        </a:p>
      </dgm:t>
    </dgm:pt>
    <dgm:pt modelId="{92E23E3F-3D1D-44C9-A027-C1BCB94F6D49}" type="sibTrans" cxnId="{967E0A15-F0DC-451D-9952-CAE1839E7243}">
      <dgm:prSet/>
      <dgm:spPr/>
      <dgm:t>
        <a:bodyPr/>
        <a:lstStyle/>
        <a:p>
          <a:endParaRPr lang="pt-BR" sz="2400"/>
        </a:p>
      </dgm:t>
    </dgm:pt>
    <dgm:pt modelId="{9AF0F47C-4AE7-4A8F-8D73-624B67924663}">
      <dgm:prSet phldrT="[Texto]" custT="1"/>
      <dgm:spPr/>
      <dgm:t>
        <a:bodyPr/>
        <a:lstStyle/>
        <a:p>
          <a:r>
            <a:rPr lang="pt-BR" sz="2000" dirty="0" err="1"/>
            <a:t>Modeling</a:t>
          </a:r>
          <a:endParaRPr lang="pt-BR" sz="2000" dirty="0"/>
        </a:p>
      </dgm:t>
    </dgm:pt>
    <dgm:pt modelId="{0767FD04-CDDF-4AF0-9010-A827434E7F6D}" type="parTrans" cxnId="{9CB2D169-66E3-4E68-9D0E-33BF4AD90264}">
      <dgm:prSet/>
      <dgm:spPr/>
      <dgm:t>
        <a:bodyPr/>
        <a:lstStyle/>
        <a:p>
          <a:endParaRPr lang="pt-BR" sz="2400"/>
        </a:p>
      </dgm:t>
    </dgm:pt>
    <dgm:pt modelId="{5094EB66-4427-475C-A49B-A41191492C5F}" type="sibTrans" cxnId="{9CB2D169-66E3-4E68-9D0E-33BF4AD90264}">
      <dgm:prSet/>
      <dgm:spPr/>
      <dgm:t>
        <a:bodyPr/>
        <a:lstStyle/>
        <a:p>
          <a:endParaRPr lang="pt-BR" sz="2400"/>
        </a:p>
      </dgm:t>
    </dgm:pt>
    <dgm:pt modelId="{06231526-5300-4693-997D-261F45005ECC}">
      <dgm:prSet phldrT="[Texto]" custT="1"/>
      <dgm:spPr/>
      <dgm:t>
        <a:bodyPr/>
        <a:lstStyle/>
        <a:p>
          <a:r>
            <a:rPr lang="en-US" sz="2000" dirty="0"/>
            <a:t>Analysis of the model</a:t>
          </a:r>
          <a:endParaRPr lang="pt-BR" sz="2000" dirty="0"/>
        </a:p>
      </dgm:t>
    </dgm:pt>
    <dgm:pt modelId="{39ECCE71-EF7E-4839-92DD-9CBA7D5D844B}" type="parTrans" cxnId="{2B2E1463-2D60-49BE-84CF-8A6AAA514C0C}">
      <dgm:prSet/>
      <dgm:spPr/>
      <dgm:t>
        <a:bodyPr/>
        <a:lstStyle/>
        <a:p>
          <a:endParaRPr lang="pt-BR" sz="2400"/>
        </a:p>
      </dgm:t>
    </dgm:pt>
    <dgm:pt modelId="{48D50C0B-DC19-4B70-BFEA-CAC08752B7C6}" type="sibTrans" cxnId="{2B2E1463-2D60-49BE-84CF-8A6AAA514C0C}">
      <dgm:prSet/>
      <dgm:spPr/>
      <dgm:t>
        <a:bodyPr/>
        <a:lstStyle/>
        <a:p>
          <a:endParaRPr lang="pt-BR" sz="2400"/>
        </a:p>
      </dgm:t>
    </dgm:pt>
    <dgm:pt modelId="{8B061811-AB04-4915-AE66-65C28CA9EE93}" type="pres">
      <dgm:prSet presAssocID="{F356FE3F-8508-4498-B635-CA9542B232D5}" presName="Name0" presStyleCnt="0">
        <dgm:presLayoutVars>
          <dgm:dir/>
          <dgm:resizeHandles val="exact"/>
        </dgm:presLayoutVars>
      </dgm:prSet>
      <dgm:spPr/>
    </dgm:pt>
    <dgm:pt modelId="{4BA823A7-0451-4C7E-8FDE-7EF07E187953}" type="pres">
      <dgm:prSet presAssocID="{98D56EB0-29F3-44F2-907D-2B70D443A1F8}" presName="parTxOnly" presStyleLbl="node1" presStyleIdx="0" presStyleCnt="5">
        <dgm:presLayoutVars>
          <dgm:bulletEnabled val="1"/>
        </dgm:presLayoutVars>
      </dgm:prSet>
      <dgm:spPr/>
    </dgm:pt>
    <dgm:pt modelId="{2F08F91E-C908-4F40-97BD-E35EB9A458A3}" type="pres">
      <dgm:prSet presAssocID="{F0EE93A4-9C98-456D-B25B-895D3E1E2A2A}" presName="parSpace" presStyleCnt="0"/>
      <dgm:spPr/>
    </dgm:pt>
    <dgm:pt modelId="{5F515E83-EBE9-4E70-9C0C-8EDD0F3DF78E}" type="pres">
      <dgm:prSet presAssocID="{1568458D-896F-468A-9819-4F23EFB1316C}" presName="parTxOnly" presStyleLbl="node1" presStyleIdx="1" presStyleCnt="5">
        <dgm:presLayoutVars>
          <dgm:bulletEnabled val="1"/>
        </dgm:presLayoutVars>
      </dgm:prSet>
      <dgm:spPr/>
    </dgm:pt>
    <dgm:pt modelId="{D70AC4C5-9D0B-4944-8FD4-547CEB168D4C}" type="pres">
      <dgm:prSet presAssocID="{C690C1E0-E256-4F7F-9526-EC40F35AD21E}" presName="parSpace" presStyleCnt="0"/>
      <dgm:spPr/>
    </dgm:pt>
    <dgm:pt modelId="{D95770BD-F574-4CB7-A294-E5B389558CA4}" type="pres">
      <dgm:prSet presAssocID="{7FFF0CF8-D6E1-4462-8CBE-BC8308DE6A48}" presName="parTxOnly" presStyleLbl="node1" presStyleIdx="2" presStyleCnt="5">
        <dgm:presLayoutVars>
          <dgm:bulletEnabled val="1"/>
        </dgm:presLayoutVars>
      </dgm:prSet>
      <dgm:spPr/>
    </dgm:pt>
    <dgm:pt modelId="{046C1FD7-0EBB-4D4E-9930-5AB18A943DDB}" type="pres">
      <dgm:prSet presAssocID="{92E23E3F-3D1D-44C9-A027-C1BCB94F6D49}" presName="parSpace" presStyleCnt="0"/>
      <dgm:spPr/>
    </dgm:pt>
    <dgm:pt modelId="{C84F4ED6-A9C6-4F14-9E49-9163E7126EA9}" type="pres">
      <dgm:prSet presAssocID="{9AF0F47C-4AE7-4A8F-8D73-624B67924663}" presName="parTxOnly" presStyleLbl="node1" presStyleIdx="3" presStyleCnt="5">
        <dgm:presLayoutVars>
          <dgm:bulletEnabled val="1"/>
        </dgm:presLayoutVars>
      </dgm:prSet>
      <dgm:spPr/>
    </dgm:pt>
    <dgm:pt modelId="{6A9DF803-BFEF-4F94-9D08-F1AA5ECFF39A}" type="pres">
      <dgm:prSet presAssocID="{5094EB66-4427-475C-A49B-A41191492C5F}" presName="parSpace" presStyleCnt="0"/>
      <dgm:spPr/>
    </dgm:pt>
    <dgm:pt modelId="{E1CC8E9B-218B-4533-8899-33277612C544}" type="pres">
      <dgm:prSet presAssocID="{06231526-5300-4693-997D-261F45005EC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246EA08-DADB-4EB5-820B-F93CE82C6217}" type="presOf" srcId="{7FFF0CF8-D6E1-4462-8CBE-BC8308DE6A48}" destId="{D95770BD-F574-4CB7-A294-E5B389558CA4}" srcOrd="0" destOrd="0" presId="urn:microsoft.com/office/officeart/2005/8/layout/hChevron3"/>
    <dgm:cxn modelId="{31BE350B-568A-4947-ACB6-C5413B42CF95}" srcId="{F356FE3F-8508-4498-B635-CA9542B232D5}" destId="{1568458D-896F-468A-9819-4F23EFB1316C}" srcOrd="1" destOrd="0" parTransId="{901A0D8A-2BAE-4493-A969-19BA5FA706A9}" sibTransId="{C690C1E0-E256-4F7F-9526-EC40F35AD21E}"/>
    <dgm:cxn modelId="{967E0A15-F0DC-451D-9952-CAE1839E7243}" srcId="{F356FE3F-8508-4498-B635-CA9542B232D5}" destId="{7FFF0CF8-D6E1-4462-8CBE-BC8308DE6A48}" srcOrd="2" destOrd="0" parTransId="{6B61BC18-3473-47BB-9FC5-E0A37FD1E2DB}" sibTransId="{92E23E3F-3D1D-44C9-A027-C1BCB94F6D49}"/>
    <dgm:cxn modelId="{06F50E15-B2D0-447C-946E-622F332CE2A1}" type="presOf" srcId="{98D56EB0-29F3-44F2-907D-2B70D443A1F8}" destId="{4BA823A7-0451-4C7E-8FDE-7EF07E187953}" srcOrd="0" destOrd="0" presId="urn:microsoft.com/office/officeart/2005/8/layout/hChevron3"/>
    <dgm:cxn modelId="{2B2E1463-2D60-49BE-84CF-8A6AAA514C0C}" srcId="{F356FE3F-8508-4498-B635-CA9542B232D5}" destId="{06231526-5300-4693-997D-261F45005ECC}" srcOrd="4" destOrd="0" parTransId="{39ECCE71-EF7E-4839-92DD-9CBA7D5D844B}" sibTransId="{48D50C0B-DC19-4B70-BFEA-CAC08752B7C6}"/>
    <dgm:cxn modelId="{E5C30E47-054F-4F2A-A545-3EAA67E9462F}" type="presOf" srcId="{1568458D-896F-468A-9819-4F23EFB1316C}" destId="{5F515E83-EBE9-4E70-9C0C-8EDD0F3DF78E}" srcOrd="0" destOrd="0" presId="urn:microsoft.com/office/officeart/2005/8/layout/hChevron3"/>
    <dgm:cxn modelId="{E737EB67-EDC7-4D4D-928A-8C306DC6C34B}" type="presOf" srcId="{F356FE3F-8508-4498-B635-CA9542B232D5}" destId="{8B061811-AB04-4915-AE66-65C28CA9EE93}" srcOrd="0" destOrd="0" presId="urn:microsoft.com/office/officeart/2005/8/layout/hChevron3"/>
    <dgm:cxn modelId="{9CB2D169-66E3-4E68-9D0E-33BF4AD90264}" srcId="{F356FE3F-8508-4498-B635-CA9542B232D5}" destId="{9AF0F47C-4AE7-4A8F-8D73-624B67924663}" srcOrd="3" destOrd="0" parTransId="{0767FD04-CDDF-4AF0-9010-A827434E7F6D}" sibTransId="{5094EB66-4427-475C-A49B-A41191492C5F}"/>
    <dgm:cxn modelId="{8F95C87C-6C0C-4E03-8A70-955A13882E3B}" type="presOf" srcId="{06231526-5300-4693-997D-261F45005ECC}" destId="{E1CC8E9B-218B-4533-8899-33277612C544}" srcOrd="0" destOrd="0" presId="urn:microsoft.com/office/officeart/2005/8/layout/hChevron3"/>
    <dgm:cxn modelId="{FB8832D9-854F-4173-A0C5-1235BADC1184}" type="presOf" srcId="{9AF0F47C-4AE7-4A8F-8D73-624B67924663}" destId="{C84F4ED6-A9C6-4F14-9E49-9163E7126EA9}" srcOrd="0" destOrd="0" presId="urn:microsoft.com/office/officeart/2005/8/layout/hChevron3"/>
    <dgm:cxn modelId="{C68A88DB-9FB0-4FBF-ACD4-8623B9E3DF99}" srcId="{F356FE3F-8508-4498-B635-CA9542B232D5}" destId="{98D56EB0-29F3-44F2-907D-2B70D443A1F8}" srcOrd="0" destOrd="0" parTransId="{707310B2-F38B-4571-803E-54E56B611AAB}" sibTransId="{F0EE93A4-9C98-456D-B25B-895D3E1E2A2A}"/>
    <dgm:cxn modelId="{86A45ADE-3C78-49D8-ACEC-2131D2390E05}" type="presParOf" srcId="{8B061811-AB04-4915-AE66-65C28CA9EE93}" destId="{4BA823A7-0451-4C7E-8FDE-7EF07E187953}" srcOrd="0" destOrd="0" presId="urn:microsoft.com/office/officeart/2005/8/layout/hChevron3"/>
    <dgm:cxn modelId="{37544EAE-135D-4CE1-AD47-99013F238837}" type="presParOf" srcId="{8B061811-AB04-4915-AE66-65C28CA9EE93}" destId="{2F08F91E-C908-4F40-97BD-E35EB9A458A3}" srcOrd="1" destOrd="0" presId="urn:microsoft.com/office/officeart/2005/8/layout/hChevron3"/>
    <dgm:cxn modelId="{315F235A-86B4-4C49-9F73-E4A9313874AC}" type="presParOf" srcId="{8B061811-AB04-4915-AE66-65C28CA9EE93}" destId="{5F515E83-EBE9-4E70-9C0C-8EDD0F3DF78E}" srcOrd="2" destOrd="0" presId="urn:microsoft.com/office/officeart/2005/8/layout/hChevron3"/>
    <dgm:cxn modelId="{24BDDC74-28CC-412F-9EB0-71ABB123A443}" type="presParOf" srcId="{8B061811-AB04-4915-AE66-65C28CA9EE93}" destId="{D70AC4C5-9D0B-4944-8FD4-547CEB168D4C}" srcOrd="3" destOrd="0" presId="urn:microsoft.com/office/officeart/2005/8/layout/hChevron3"/>
    <dgm:cxn modelId="{453487CD-4CAE-447F-969D-D776FB234F6A}" type="presParOf" srcId="{8B061811-AB04-4915-AE66-65C28CA9EE93}" destId="{D95770BD-F574-4CB7-A294-E5B389558CA4}" srcOrd="4" destOrd="0" presId="urn:microsoft.com/office/officeart/2005/8/layout/hChevron3"/>
    <dgm:cxn modelId="{2624C132-415F-4C11-B596-77057412A0E0}" type="presParOf" srcId="{8B061811-AB04-4915-AE66-65C28CA9EE93}" destId="{046C1FD7-0EBB-4D4E-9930-5AB18A943DDB}" srcOrd="5" destOrd="0" presId="urn:microsoft.com/office/officeart/2005/8/layout/hChevron3"/>
    <dgm:cxn modelId="{CC05C72A-D64F-4C9A-9C35-38034FD1D7BD}" type="presParOf" srcId="{8B061811-AB04-4915-AE66-65C28CA9EE93}" destId="{C84F4ED6-A9C6-4F14-9E49-9163E7126EA9}" srcOrd="6" destOrd="0" presId="urn:microsoft.com/office/officeart/2005/8/layout/hChevron3"/>
    <dgm:cxn modelId="{BAF0FBE3-3C48-4FEC-901A-A875C11968B2}" type="presParOf" srcId="{8B061811-AB04-4915-AE66-65C28CA9EE93}" destId="{6A9DF803-BFEF-4F94-9D08-F1AA5ECFF39A}" srcOrd="7" destOrd="0" presId="urn:microsoft.com/office/officeart/2005/8/layout/hChevron3"/>
    <dgm:cxn modelId="{76149AF0-2D6F-45F0-AD07-07570ECD8283}" type="presParOf" srcId="{8B061811-AB04-4915-AE66-65C28CA9EE93}" destId="{E1CC8E9B-218B-4533-8899-33277612C54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6FE3F-8508-4498-B635-CA9542B232D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D56EB0-29F3-44F2-907D-2B70D443A1F8}">
      <dgm:prSet phldrT="[Texto]"/>
      <dgm:spPr/>
      <dgm:t>
        <a:bodyPr/>
        <a:lstStyle/>
        <a:p>
          <a:r>
            <a:rPr lang="pt-BR" dirty="0" err="1"/>
            <a:t>Univariate</a:t>
          </a:r>
          <a:r>
            <a:rPr lang="pt-BR" dirty="0"/>
            <a:t> </a:t>
          </a:r>
          <a:r>
            <a:rPr lang="pt-BR" dirty="0" err="1"/>
            <a:t>exploratory</a:t>
          </a:r>
          <a:r>
            <a:rPr lang="pt-BR" dirty="0"/>
            <a:t> </a:t>
          </a:r>
          <a:r>
            <a:rPr lang="pt-BR" dirty="0" err="1"/>
            <a:t>analysis</a:t>
          </a:r>
          <a:endParaRPr lang="pt-BR" dirty="0"/>
        </a:p>
      </dgm:t>
    </dgm:pt>
    <dgm:pt modelId="{707310B2-F38B-4571-803E-54E56B611AAB}" type="parTrans" cxnId="{C68A88DB-9FB0-4FBF-ACD4-8623B9E3DF99}">
      <dgm:prSet/>
      <dgm:spPr/>
      <dgm:t>
        <a:bodyPr/>
        <a:lstStyle/>
        <a:p>
          <a:endParaRPr lang="pt-BR"/>
        </a:p>
      </dgm:t>
    </dgm:pt>
    <dgm:pt modelId="{F0EE93A4-9C98-456D-B25B-895D3E1E2A2A}" type="sibTrans" cxnId="{C68A88DB-9FB0-4FBF-ACD4-8623B9E3DF99}">
      <dgm:prSet/>
      <dgm:spPr/>
      <dgm:t>
        <a:bodyPr/>
        <a:lstStyle/>
        <a:p>
          <a:endParaRPr lang="pt-BR"/>
        </a:p>
      </dgm:t>
    </dgm:pt>
    <dgm:pt modelId="{1568458D-896F-468A-9819-4F23EFB1316C}">
      <dgm:prSet phldrT="[Texto]"/>
      <dgm:spPr/>
      <dgm:t>
        <a:bodyPr/>
        <a:lstStyle/>
        <a:p>
          <a:r>
            <a:rPr lang="pt-BR" dirty="0" err="1"/>
            <a:t>Bivariate</a:t>
          </a:r>
          <a:r>
            <a:rPr lang="pt-BR" dirty="0"/>
            <a:t> </a:t>
          </a:r>
          <a:r>
            <a:rPr lang="pt-BR" dirty="0" err="1"/>
            <a:t>exploratory</a:t>
          </a:r>
          <a:r>
            <a:rPr lang="pt-BR" dirty="0"/>
            <a:t> </a:t>
          </a:r>
          <a:r>
            <a:rPr lang="pt-BR" dirty="0" err="1"/>
            <a:t>analysis</a:t>
          </a:r>
          <a:endParaRPr lang="pt-BR" dirty="0"/>
        </a:p>
      </dgm:t>
    </dgm:pt>
    <dgm:pt modelId="{901A0D8A-2BAE-4493-A969-19BA5FA706A9}" type="parTrans" cxnId="{31BE350B-568A-4947-ACB6-C5413B42CF95}">
      <dgm:prSet/>
      <dgm:spPr/>
      <dgm:t>
        <a:bodyPr/>
        <a:lstStyle/>
        <a:p>
          <a:endParaRPr lang="pt-BR"/>
        </a:p>
      </dgm:t>
    </dgm:pt>
    <dgm:pt modelId="{C690C1E0-E256-4F7F-9526-EC40F35AD21E}" type="sibTrans" cxnId="{31BE350B-568A-4947-ACB6-C5413B42CF95}">
      <dgm:prSet/>
      <dgm:spPr/>
      <dgm:t>
        <a:bodyPr/>
        <a:lstStyle/>
        <a:p>
          <a:endParaRPr lang="pt-BR"/>
        </a:p>
      </dgm:t>
    </dgm:pt>
    <dgm:pt modelId="{7FFF0CF8-D6E1-4462-8CBE-BC8308DE6A48}">
      <dgm:prSet phldrT="[Texto]"/>
      <dgm:spPr/>
      <dgm:t>
        <a:bodyPr/>
        <a:lstStyle/>
        <a:p>
          <a:r>
            <a:rPr lang="pt-BR" dirty="0" err="1"/>
            <a:t>Grouping</a:t>
          </a:r>
          <a:r>
            <a:rPr lang="pt-BR" dirty="0"/>
            <a:t> </a:t>
          </a:r>
          <a:r>
            <a:rPr lang="pt-BR" dirty="0" err="1"/>
            <a:t>categories</a:t>
          </a:r>
          <a:endParaRPr lang="pt-BR" dirty="0"/>
        </a:p>
      </dgm:t>
    </dgm:pt>
    <dgm:pt modelId="{6B61BC18-3473-47BB-9FC5-E0A37FD1E2DB}" type="parTrans" cxnId="{967E0A15-F0DC-451D-9952-CAE1839E7243}">
      <dgm:prSet/>
      <dgm:spPr/>
      <dgm:t>
        <a:bodyPr/>
        <a:lstStyle/>
        <a:p>
          <a:endParaRPr lang="pt-BR"/>
        </a:p>
      </dgm:t>
    </dgm:pt>
    <dgm:pt modelId="{92E23E3F-3D1D-44C9-A027-C1BCB94F6D49}" type="sibTrans" cxnId="{967E0A15-F0DC-451D-9952-CAE1839E7243}">
      <dgm:prSet/>
      <dgm:spPr/>
      <dgm:t>
        <a:bodyPr/>
        <a:lstStyle/>
        <a:p>
          <a:endParaRPr lang="pt-BR"/>
        </a:p>
      </dgm:t>
    </dgm:pt>
    <dgm:pt modelId="{9AF0F47C-4AE7-4A8F-8D73-624B67924663}">
      <dgm:prSet phldrT="[Texto]"/>
      <dgm:spPr/>
      <dgm:t>
        <a:bodyPr/>
        <a:lstStyle/>
        <a:p>
          <a:r>
            <a:rPr lang="pt-BR" dirty="0" err="1"/>
            <a:t>Modeling</a:t>
          </a:r>
          <a:endParaRPr lang="pt-BR" dirty="0"/>
        </a:p>
      </dgm:t>
    </dgm:pt>
    <dgm:pt modelId="{0767FD04-CDDF-4AF0-9010-A827434E7F6D}" type="parTrans" cxnId="{9CB2D169-66E3-4E68-9D0E-33BF4AD90264}">
      <dgm:prSet/>
      <dgm:spPr/>
      <dgm:t>
        <a:bodyPr/>
        <a:lstStyle/>
        <a:p>
          <a:endParaRPr lang="pt-BR"/>
        </a:p>
      </dgm:t>
    </dgm:pt>
    <dgm:pt modelId="{5094EB66-4427-475C-A49B-A41191492C5F}" type="sibTrans" cxnId="{9CB2D169-66E3-4E68-9D0E-33BF4AD90264}">
      <dgm:prSet/>
      <dgm:spPr/>
      <dgm:t>
        <a:bodyPr/>
        <a:lstStyle/>
        <a:p>
          <a:endParaRPr lang="pt-BR"/>
        </a:p>
      </dgm:t>
    </dgm:pt>
    <dgm:pt modelId="{06231526-5300-4693-997D-261F45005ECC}">
      <dgm:prSet phldrT="[Texto]"/>
      <dgm:spPr/>
      <dgm:t>
        <a:bodyPr/>
        <a:lstStyle/>
        <a:p>
          <a:r>
            <a:rPr lang="en-US" dirty="0"/>
            <a:t>Analysis of the model</a:t>
          </a:r>
          <a:endParaRPr lang="pt-BR" dirty="0"/>
        </a:p>
      </dgm:t>
    </dgm:pt>
    <dgm:pt modelId="{39ECCE71-EF7E-4839-92DD-9CBA7D5D844B}" type="parTrans" cxnId="{2B2E1463-2D60-49BE-84CF-8A6AAA514C0C}">
      <dgm:prSet/>
      <dgm:spPr/>
      <dgm:t>
        <a:bodyPr/>
        <a:lstStyle/>
        <a:p>
          <a:endParaRPr lang="pt-BR"/>
        </a:p>
      </dgm:t>
    </dgm:pt>
    <dgm:pt modelId="{48D50C0B-DC19-4B70-BFEA-CAC08752B7C6}" type="sibTrans" cxnId="{2B2E1463-2D60-49BE-84CF-8A6AAA514C0C}">
      <dgm:prSet/>
      <dgm:spPr/>
      <dgm:t>
        <a:bodyPr/>
        <a:lstStyle/>
        <a:p>
          <a:endParaRPr lang="pt-BR"/>
        </a:p>
      </dgm:t>
    </dgm:pt>
    <dgm:pt modelId="{8B061811-AB04-4915-AE66-65C28CA9EE93}" type="pres">
      <dgm:prSet presAssocID="{F356FE3F-8508-4498-B635-CA9542B232D5}" presName="Name0" presStyleCnt="0">
        <dgm:presLayoutVars>
          <dgm:dir/>
          <dgm:resizeHandles val="exact"/>
        </dgm:presLayoutVars>
      </dgm:prSet>
      <dgm:spPr/>
    </dgm:pt>
    <dgm:pt modelId="{4BA823A7-0451-4C7E-8FDE-7EF07E187953}" type="pres">
      <dgm:prSet presAssocID="{98D56EB0-29F3-44F2-907D-2B70D443A1F8}" presName="parTxOnly" presStyleLbl="node1" presStyleIdx="0" presStyleCnt="5">
        <dgm:presLayoutVars>
          <dgm:bulletEnabled val="1"/>
        </dgm:presLayoutVars>
      </dgm:prSet>
      <dgm:spPr/>
    </dgm:pt>
    <dgm:pt modelId="{2F08F91E-C908-4F40-97BD-E35EB9A458A3}" type="pres">
      <dgm:prSet presAssocID="{F0EE93A4-9C98-456D-B25B-895D3E1E2A2A}" presName="parSpace" presStyleCnt="0"/>
      <dgm:spPr/>
    </dgm:pt>
    <dgm:pt modelId="{5F515E83-EBE9-4E70-9C0C-8EDD0F3DF78E}" type="pres">
      <dgm:prSet presAssocID="{1568458D-896F-468A-9819-4F23EFB1316C}" presName="parTxOnly" presStyleLbl="node1" presStyleIdx="1" presStyleCnt="5">
        <dgm:presLayoutVars>
          <dgm:bulletEnabled val="1"/>
        </dgm:presLayoutVars>
      </dgm:prSet>
      <dgm:spPr/>
    </dgm:pt>
    <dgm:pt modelId="{D70AC4C5-9D0B-4944-8FD4-547CEB168D4C}" type="pres">
      <dgm:prSet presAssocID="{C690C1E0-E256-4F7F-9526-EC40F35AD21E}" presName="parSpace" presStyleCnt="0"/>
      <dgm:spPr/>
    </dgm:pt>
    <dgm:pt modelId="{D95770BD-F574-4CB7-A294-E5B389558CA4}" type="pres">
      <dgm:prSet presAssocID="{7FFF0CF8-D6E1-4462-8CBE-BC8308DE6A48}" presName="parTxOnly" presStyleLbl="node1" presStyleIdx="2" presStyleCnt="5">
        <dgm:presLayoutVars>
          <dgm:bulletEnabled val="1"/>
        </dgm:presLayoutVars>
      </dgm:prSet>
      <dgm:spPr/>
    </dgm:pt>
    <dgm:pt modelId="{046C1FD7-0EBB-4D4E-9930-5AB18A943DDB}" type="pres">
      <dgm:prSet presAssocID="{92E23E3F-3D1D-44C9-A027-C1BCB94F6D49}" presName="parSpace" presStyleCnt="0"/>
      <dgm:spPr/>
    </dgm:pt>
    <dgm:pt modelId="{C84F4ED6-A9C6-4F14-9E49-9163E7126EA9}" type="pres">
      <dgm:prSet presAssocID="{9AF0F47C-4AE7-4A8F-8D73-624B67924663}" presName="parTxOnly" presStyleLbl="node1" presStyleIdx="3" presStyleCnt="5">
        <dgm:presLayoutVars>
          <dgm:bulletEnabled val="1"/>
        </dgm:presLayoutVars>
      </dgm:prSet>
      <dgm:spPr/>
    </dgm:pt>
    <dgm:pt modelId="{6A9DF803-BFEF-4F94-9D08-F1AA5ECFF39A}" type="pres">
      <dgm:prSet presAssocID="{5094EB66-4427-475C-A49B-A41191492C5F}" presName="parSpace" presStyleCnt="0"/>
      <dgm:spPr/>
    </dgm:pt>
    <dgm:pt modelId="{E1CC8E9B-218B-4533-8899-33277612C544}" type="pres">
      <dgm:prSet presAssocID="{06231526-5300-4693-997D-261F45005EC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246EA08-DADB-4EB5-820B-F93CE82C6217}" type="presOf" srcId="{7FFF0CF8-D6E1-4462-8CBE-BC8308DE6A48}" destId="{D95770BD-F574-4CB7-A294-E5B389558CA4}" srcOrd="0" destOrd="0" presId="urn:microsoft.com/office/officeart/2005/8/layout/hChevron3"/>
    <dgm:cxn modelId="{31BE350B-568A-4947-ACB6-C5413B42CF95}" srcId="{F356FE3F-8508-4498-B635-CA9542B232D5}" destId="{1568458D-896F-468A-9819-4F23EFB1316C}" srcOrd="1" destOrd="0" parTransId="{901A0D8A-2BAE-4493-A969-19BA5FA706A9}" sibTransId="{C690C1E0-E256-4F7F-9526-EC40F35AD21E}"/>
    <dgm:cxn modelId="{967E0A15-F0DC-451D-9952-CAE1839E7243}" srcId="{F356FE3F-8508-4498-B635-CA9542B232D5}" destId="{7FFF0CF8-D6E1-4462-8CBE-BC8308DE6A48}" srcOrd="2" destOrd="0" parTransId="{6B61BC18-3473-47BB-9FC5-E0A37FD1E2DB}" sibTransId="{92E23E3F-3D1D-44C9-A027-C1BCB94F6D49}"/>
    <dgm:cxn modelId="{06F50E15-B2D0-447C-946E-622F332CE2A1}" type="presOf" srcId="{98D56EB0-29F3-44F2-907D-2B70D443A1F8}" destId="{4BA823A7-0451-4C7E-8FDE-7EF07E187953}" srcOrd="0" destOrd="0" presId="urn:microsoft.com/office/officeart/2005/8/layout/hChevron3"/>
    <dgm:cxn modelId="{2B2E1463-2D60-49BE-84CF-8A6AAA514C0C}" srcId="{F356FE3F-8508-4498-B635-CA9542B232D5}" destId="{06231526-5300-4693-997D-261F45005ECC}" srcOrd="4" destOrd="0" parTransId="{39ECCE71-EF7E-4839-92DD-9CBA7D5D844B}" sibTransId="{48D50C0B-DC19-4B70-BFEA-CAC08752B7C6}"/>
    <dgm:cxn modelId="{E5C30E47-054F-4F2A-A545-3EAA67E9462F}" type="presOf" srcId="{1568458D-896F-468A-9819-4F23EFB1316C}" destId="{5F515E83-EBE9-4E70-9C0C-8EDD0F3DF78E}" srcOrd="0" destOrd="0" presId="urn:microsoft.com/office/officeart/2005/8/layout/hChevron3"/>
    <dgm:cxn modelId="{E737EB67-EDC7-4D4D-928A-8C306DC6C34B}" type="presOf" srcId="{F356FE3F-8508-4498-B635-CA9542B232D5}" destId="{8B061811-AB04-4915-AE66-65C28CA9EE93}" srcOrd="0" destOrd="0" presId="urn:microsoft.com/office/officeart/2005/8/layout/hChevron3"/>
    <dgm:cxn modelId="{9CB2D169-66E3-4E68-9D0E-33BF4AD90264}" srcId="{F356FE3F-8508-4498-B635-CA9542B232D5}" destId="{9AF0F47C-4AE7-4A8F-8D73-624B67924663}" srcOrd="3" destOrd="0" parTransId="{0767FD04-CDDF-4AF0-9010-A827434E7F6D}" sibTransId="{5094EB66-4427-475C-A49B-A41191492C5F}"/>
    <dgm:cxn modelId="{8F95C87C-6C0C-4E03-8A70-955A13882E3B}" type="presOf" srcId="{06231526-5300-4693-997D-261F45005ECC}" destId="{E1CC8E9B-218B-4533-8899-33277612C544}" srcOrd="0" destOrd="0" presId="urn:microsoft.com/office/officeart/2005/8/layout/hChevron3"/>
    <dgm:cxn modelId="{FB8832D9-854F-4173-A0C5-1235BADC1184}" type="presOf" srcId="{9AF0F47C-4AE7-4A8F-8D73-624B67924663}" destId="{C84F4ED6-A9C6-4F14-9E49-9163E7126EA9}" srcOrd="0" destOrd="0" presId="urn:microsoft.com/office/officeart/2005/8/layout/hChevron3"/>
    <dgm:cxn modelId="{C68A88DB-9FB0-4FBF-ACD4-8623B9E3DF99}" srcId="{F356FE3F-8508-4498-B635-CA9542B232D5}" destId="{98D56EB0-29F3-44F2-907D-2B70D443A1F8}" srcOrd="0" destOrd="0" parTransId="{707310B2-F38B-4571-803E-54E56B611AAB}" sibTransId="{F0EE93A4-9C98-456D-B25B-895D3E1E2A2A}"/>
    <dgm:cxn modelId="{86A45ADE-3C78-49D8-ACEC-2131D2390E05}" type="presParOf" srcId="{8B061811-AB04-4915-AE66-65C28CA9EE93}" destId="{4BA823A7-0451-4C7E-8FDE-7EF07E187953}" srcOrd="0" destOrd="0" presId="urn:microsoft.com/office/officeart/2005/8/layout/hChevron3"/>
    <dgm:cxn modelId="{37544EAE-135D-4CE1-AD47-99013F238837}" type="presParOf" srcId="{8B061811-AB04-4915-AE66-65C28CA9EE93}" destId="{2F08F91E-C908-4F40-97BD-E35EB9A458A3}" srcOrd="1" destOrd="0" presId="urn:microsoft.com/office/officeart/2005/8/layout/hChevron3"/>
    <dgm:cxn modelId="{315F235A-86B4-4C49-9F73-E4A9313874AC}" type="presParOf" srcId="{8B061811-AB04-4915-AE66-65C28CA9EE93}" destId="{5F515E83-EBE9-4E70-9C0C-8EDD0F3DF78E}" srcOrd="2" destOrd="0" presId="urn:microsoft.com/office/officeart/2005/8/layout/hChevron3"/>
    <dgm:cxn modelId="{24BDDC74-28CC-412F-9EB0-71ABB123A443}" type="presParOf" srcId="{8B061811-AB04-4915-AE66-65C28CA9EE93}" destId="{D70AC4C5-9D0B-4944-8FD4-547CEB168D4C}" srcOrd="3" destOrd="0" presId="urn:microsoft.com/office/officeart/2005/8/layout/hChevron3"/>
    <dgm:cxn modelId="{453487CD-4CAE-447F-969D-D776FB234F6A}" type="presParOf" srcId="{8B061811-AB04-4915-AE66-65C28CA9EE93}" destId="{D95770BD-F574-4CB7-A294-E5B389558CA4}" srcOrd="4" destOrd="0" presId="urn:microsoft.com/office/officeart/2005/8/layout/hChevron3"/>
    <dgm:cxn modelId="{2624C132-415F-4C11-B596-77057412A0E0}" type="presParOf" srcId="{8B061811-AB04-4915-AE66-65C28CA9EE93}" destId="{046C1FD7-0EBB-4D4E-9930-5AB18A943DDB}" srcOrd="5" destOrd="0" presId="urn:microsoft.com/office/officeart/2005/8/layout/hChevron3"/>
    <dgm:cxn modelId="{CC05C72A-D64F-4C9A-9C35-38034FD1D7BD}" type="presParOf" srcId="{8B061811-AB04-4915-AE66-65C28CA9EE93}" destId="{C84F4ED6-A9C6-4F14-9E49-9163E7126EA9}" srcOrd="6" destOrd="0" presId="urn:microsoft.com/office/officeart/2005/8/layout/hChevron3"/>
    <dgm:cxn modelId="{BAF0FBE3-3C48-4FEC-901A-A875C11968B2}" type="presParOf" srcId="{8B061811-AB04-4915-AE66-65C28CA9EE93}" destId="{6A9DF803-BFEF-4F94-9D08-F1AA5ECFF39A}" srcOrd="7" destOrd="0" presId="urn:microsoft.com/office/officeart/2005/8/layout/hChevron3"/>
    <dgm:cxn modelId="{76149AF0-2D6F-45F0-AD07-07570ECD8283}" type="presParOf" srcId="{8B061811-AB04-4915-AE66-65C28CA9EE93}" destId="{E1CC8E9B-218B-4533-8899-33277612C54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23A7-0451-4C7E-8FDE-7EF07E187953}">
      <dsp:nvSpPr>
        <dsp:cNvPr id="0" name=""/>
        <dsp:cNvSpPr/>
      </dsp:nvSpPr>
      <dsp:spPr>
        <a:xfrm>
          <a:off x="1265" y="1138584"/>
          <a:ext cx="2466826" cy="9867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Univariate</a:t>
          </a:r>
          <a:r>
            <a:rPr lang="pt-BR" sz="2000" kern="1200" dirty="0"/>
            <a:t> </a:t>
          </a:r>
          <a:r>
            <a:rPr lang="pt-BR" sz="2000" kern="1200" dirty="0" err="1"/>
            <a:t>exploratory</a:t>
          </a:r>
          <a:r>
            <a:rPr lang="pt-BR" sz="2000" kern="1200" dirty="0"/>
            <a:t> </a:t>
          </a:r>
          <a:r>
            <a:rPr lang="pt-BR" sz="2000" kern="1200" dirty="0" err="1"/>
            <a:t>analysis</a:t>
          </a:r>
          <a:endParaRPr lang="pt-BR" sz="2000" kern="1200" dirty="0"/>
        </a:p>
      </dsp:txBody>
      <dsp:txXfrm>
        <a:off x="1265" y="1138584"/>
        <a:ext cx="2220144" cy="986730"/>
      </dsp:txXfrm>
    </dsp:sp>
    <dsp:sp modelId="{5F515E83-EBE9-4E70-9C0C-8EDD0F3DF78E}">
      <dsp:nvSpPr>
        <dsp:cNvPr id="0" name=""/>
        <dsp:cNvSpPr/>
      </dsp:nvSpPr>
      <dsp:spPr>
        <a:xfrm>
          <a:off x="1974725" y="1138584"/>
          <a:ext cx="2466826" cy="986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Bivariate</a:t>
          </a:r>
          <a:r>
            <a:rPr lang="pt-BR" sz="2000" kern="1200" dirty="0"/>
            <a:t> </a:t>
          </a:r>
          <a:r>
            <a:rPr lang="pt-BR" sz="2000" kern="1200" dirty="0" err="1"/>
            <a:t>exploratory</a:t>
          </a:r>
          <a:r>
            <a:rPr lang="pt-BR" sz="2000" kern="1200" dirty="0"/>
            <a:t> </a:t>
          </a:r>
          <a:r>
            <a:rPr lang="pt-BR" sz="2000" kern="1200" dirty="0" err="1"/>
            <a:t>analysis</a:t>
          </a:r>
          <a:endParaRPr lang="pt-BR" sz="2000" kern="1200" dirty="0"/>
        </a:p>
      </dsp:txBody>
      <dsp:txXfrm>
        <a:off x="2468090" y="1138584"/>
        <a:ext cx="1480096" cy="986730"/>
      </dsp:txXfrm>
    </dsp:sp>
    <dsp:sp modelId="{D95770BD-F574-4CB7-A294-E5B389558CA4}">
      <dsp:nvSpPr>
        <dsp:cNvPr id="0" name=""/>
        <dsp:cNvSpPr/>
      </dsp:nvSpPr>
      <dsp:spPr>
        <a:xfrm>
          <a:off x="3948186" y="1138584"/>
          <a:ext cx="2466826" cy="986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Grouping</a:t>
          </a:r>
          <a:r>
            <a:rPr lang="pt-BR" sz="2000" kern="1200" dirty="0"/>
            <a:t> </a:t>
          </a:r>
          <a:r>
            <a:rPr lang="pt-BR" sz="2000" kern="1200" dirty="0" err="1"/>
            <a:t>categories</a:t>
          </a:r>
          <a:endParaRPr lang="pt-BR" sz="2000" kern="1200" dirty="0"/>
        </a:p>
      </dsp:txBody>
      <dsp:txXfrm>
        <a:off x="4441551" y="1138584"/>
        <a:ext cx="1480096" cy="986730"/>
      </dsp:txXfrm>
    </dsp:sp>
    <dsp:sp modelId="{C84F4ED6-A9C6-4F14-9E49-9163E7126EA9}">
      <dsp:nvSpPr>
        <dsp:cNvPr id="0" name=""/>
        <dsp:cNvSpPr/>
      </dsp:nvSpPr>
      <dsp:spPr>
        <a:xfrm>
          <a:off x="5921647" y="1138584"/>
          <a:ext cx="2466826" cy="986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Modeling</a:t>
          </a:r>
          <a:endParaRPr lang="pt-BR" sz="2000" kern="1200" dirty="0"/>
        </a:p>
      </dsp:txBody>
      <dsp:txXfrm>
        <a:off x="6415012" y="1138584"/>
        <a:ext cx="1480096" cy="986730"/>
      </dsp:txXfrm>
    </dsp:sp>
    <dsp:sp modelId="{E1CC8E9B-218B-4533-8899-33277612C544}">
      <dsp:nvSpPr>
        <dsp:cNvPr id="0" name=""/>
        <dsp:cNvSpPr/>
      </dsp:nvSpPr>
      <dsp:spPr>
        <a:xfrm>
          <a:off x="7895108" y="1138584"/>
          <a:ext cx="2466826" cy="986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of the model</a:t>
          </a:r>
          <a:endParaRPr lang="pt-BR" sz="2000" kern="1200" dirty="0"/>
        </a:p>
      </dsp:txBody>
      <dsp:txXfrm>
        <a:off x="8388473" y="1138584"/>
        <a:ext cx="1480096" cy="986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23A7-0451-4C7E-8FDE-7EF07E187953}">
      <dsp:nvSpPr>
        <dsp:cNvPr id="0" name=""/>
        <dsp:cNvSpPr/>
      </dsp:nvSpPr>
      <dsp:spPr>
        <a:xfrm>
          <a:off x="1283" y="437640"/>
          <a:ext cx="2503103" cy="1001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Univariate</a:t>
          </a:r>
          <a:r>
            <a:rPr lang="pt-BR" sz="2200" kern="1200" dirty="0"/>
            <a:t> </a:t>
          </a:r>
          <a:r>
            <a:rPr lang="pt-BR" sz="2200" kern="1200" dirty="0" err="1"/>
            <a:t>exploratory</a:t>
          </a:r>
          <a:r>
            <a:rPr lang="pt-BR" sz="2200" kern="1200" dirty="0"/>
            <a:t> </a:t>
          </a:r>
          <a:r>
            <a:rPr lang="pt-BR" sz="2200" kern="1200" dirty="0" err="1"/>
            <a:t>analysis</a:t>
          </a:r>
          <a:endParaRPr lang="pt-BR" sz="2200" kern="1200" dirty="0"/>
        </a:p>
      </dsp:txBody>
      <dsp:txXfrm>
        <a:off x="1283" y="437640"/>
        <a:ext cx="2252793" cy="1001241"/>
      </dsp:txXfrm>
    </dsp:sp>
    <dsp:sp modelId="{5F515E83-EBE9-4E70-9C0C-8EDD0F3DF78E}">
      <dsp:nvSpPr>
        <dsp:cNvPr id="0" name=""/>
        <dsp:cNvSpPr/>
      </dsp:nvSpPr>
      <dsp:spPr>
        <a:xfrm>
          <a:off x="2003766" y="437640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Bivariate</a:t>
          </a:r>
          <a:r>
            <a:rPr lang="pt-BR" sz="2200" kern="1200" dirty="0"/>
            <a:t> </a:t>
          </a:r>
          <a:r>
            <a:rPr lang="pt-BR" sz="2200" kern="1200" dirty="0" err="1"/>
            <a:t>exploratory</a:t>
          </a:r>
          <a:r>
            <a:rPr lang="pt-BR" sz="2200" kern="1200" dirty="0"/>
            <a:t> </a:t>
          </a:r>
          <a:r>
            <a:rPr lang="pt-BR" sz="2200" kern="1200" dirty="0" err="1"/>
            <a:t>analysis</a:t>
          </a:r>
          <a:endParaRPr lang="pt-BR" sz="2200" kern="1200" dirty="0"/>
        </a:p>
      </dsp:txBody>
      <dsp:txXfrm>
        <a:off x="2504387" y="437640"/>
        <a:ext cx="1501862" cy="1001241"/>
      </dsp:txXfrm>
    </dsp:sp>
    <dsp:sp modelId="{D95770BD-F574-4CB7-A294-E5B389558CA4}">
      <dsp:nvSpPr>
        <dsp:cNvPr id="0" name=""/>
        <dsp:cNvSpPr/>
      </dsp:nvSpPr>
      <dsp:spPr>
        <a:xfrm>
          <a:off x="4006248" y="437640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Grouping</a:t>
          </a:r>
          <a:r>
            <a:rPr lang="pt-BR" sz="2200" kern="1200" dirty="0"/>
            <a:t> </a:t>
          </a:r>
          <a:r>
            <a:rPr lang="pt-BR" sz="2200" kern="1200" dirty="0" err="1"/>
            <a:t>categories</a:t>
          </a:r>
          <a:endParaRPr lang="pt-BR" sz="2200" kern="1200" dirty="0"/>
        </a:p>
      </dsp:txBody>
      <dsp:txXfrm>
        <a:off x="4506869" y="437640"/>
        <a:ext cx="1501862" cy="1001241"/>
      </dsp:txXfrm>
    </dsp:sp>
    <dsp:sp modelId="{C84F4ED6-A9C6-4F14-9E49-9163E7126EA9}">
      <dsp:nvSpPr>
        <dsp:cNvPr id="0" name=""/>
        <dsp:cNvSpPr/>
      </dsp:nvSpPr>
      <dsp:spPr>
        <a:xfrm>
          <a:off x="6008730" y="437640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Modeling</a:t>
          </a:r>
          <a:endParaRPr lang="pt-BR" sz="2200" kern="1200" dirty="0"/>
        </a:p>
      </dsp:txBody>
      <dsp:txXfrm>
        <a:off x="6509351" y="437640"/>
        <a:ext cx="1501862" cy="1001241"/>
      </dsp:txXfrm>
    </dsp:sp>
    <dsp:sp modelId="{E1CC8E9B-218B-4533-8899-33277612C544}">
      <dsp:nvSpPr>
        <dsp:cNvPr id="0" name=""/>
        <dsp:cNvSpPr/>
      </dsp:nvSpPr>
      <dsp:spPr>
        <a:xfrm>
          <a:off x="8011213" y="437640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 of the model</a:t>
          </a:r>
          <a:endParaRPr lang="pt-BR" sz="2200" kern="1200" dirty="0"/>
        </a:p>
      </dsp:txBody>
      <dsp:txXfrm>
        <a:off x="8511834" y="437640"/>
        <a:ext cx="1501862" cy="100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53779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2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3674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1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43953" y="1992722"/>
            <a:ext cx="2028585" cy="20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07253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368" y="4011066"/>
            <a:ext cx="2028585" cy="201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043953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72537" y="4011066"/>
            <a:ext cx="2028585" cy="20183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5513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6085752" cy="403668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94252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4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30603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596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5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12192000" cy="304800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4091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1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9159368" cy="3048003"/>
          </a:xfrm>
          <a:custGeom>
            <a:avLst/>
            <a:gdLst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9159368 w 9159368"/>
              <a:gd name="connsiteY3" fmla="*/ 3048003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92255 w 9159368"/>
              <a:gd name="connsiteY3" fmla="*/ 3017267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76887 w 9159368"/>
              <a:gd name="connsiteY3" fmla="*/ 3040319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9368" h="3048003">
                <a:moveTo>
                  <a:pt x="0" y="0"/>
                </a:moveTo>
                <a:lnTo>
                  <a:pt x="9159368" y="0"/>
                </a:lnTo>
                <a:lnTo>
                  <a:pt x="9159368" y="0"/>
                </a:lnTo>
                <a:lnTo>
                  <a:pt x="7176887" y="3040319"/>
                </a:lnTo>
                <a:lnTo>
                  <a:pt x="0" y="304800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Parallelogram 1"/>
          <p:cNvSpPr/>
          <p:nvPr/>
        </p:nvSpPr>
        <p:spPr>
          <a:xfrm>
            <a:off x="6654373" y="0"/>
            <a:ext cx="3903489" cy="5701553"/>
          </a:xfrm>
          <a:prstGeom prst="parallelogram">
            <a:avLst>
              <a:gd name="adj" fmla="val 954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6119052" y="2942985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10557862" y="3615228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1113731" y="4234248"/>
            <a:ext cx="1416311" cy="2068706"/>
          </a:xfrm>
          <a:prstGeom prst="parallelogram">
            <a:avLst>
              <a:gd name="adj" fmla="val 954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9568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062554"/>
            <a:ext cx="12192001" cy="2312946"/>
          </a:xfrm>
          <a:custGeom>
            <a:avLst/>
            <a:gdLst>
              <a:gd name="connsiteX0" fmla="*/ 1 w 12192001"/>
              <a:gd name="connsiteY0" fmla="*/ 1905640 h 2312946"/>
              <a:gd name="connsiteX1" fmla="*/ 11595207 w 12192001"/>
              <a:gd name="connsiteY1" fmla="*/ 1905640 h 2312946"/>
              <a:gd name="connsiteX2" fmla="*/ 11595207 w 12192001"/>
              <a:gd name="connsiteY2" fmla="*/ 2312946 h 2312946"/>
              <a:gd name="connsiteX3" fmla="*/ 1 w 12192001"/>
              <a:gd name="connsiteY3" fmla="*/ 2312946 h 2312946"/>
              <a:gd name="connsiteX4" fmla="*/ 596794 w 12192001"/>
              <a:gd name="connsiteY4" fmla="*/ 1429230 h 2312946"/>
              <a:gd name="connsiteX5" fmla="*/ 12192000 w 12192001"/>
              <a:gd name="connsiteY5" fmla="*/ 1429230 h 2312946"/>
              <a:gd name="connsiteX6" fmla="*/ 12192000 w 12192001"/>
              <a:gd name="connsiteY6" fmla="*/ 1836536 h 2312946"/>
              <a:gd name="connsiteX7" fmla="*/ 596794 w 12192001"/>
              <a:gd name="connsiteY7" fmla="*/ 1836536 h 2312946"/>
              <a:gd name="connsiteX8" fmla="*/ 2 w 12192001"/>
              <a:gd name="connsiteY8" fmla="*/ 952820 h 2312946"/>
              <a:gd name="connsiteX9" fmla="*/ 11595208 w 12192001"/>
              <a:gd name="connsiteY9" fmla="*/ 952820 h 2312946"/>
              <a:gd name="connsiteX10" fmla="*/ 11595208 w 12192001"/>
              <a:gd name="connsiteY10" fmla="*/ 1360126 h 2312946"/>
              <a:gd name="connsiteX11" fmla="*/ 2 w 12192001"/>
              <a:gd name="connsiteY11" fmla="*/ 1360126 h 2312946"/>
              <a:gd name="connsiteX12" fmla="*/ 596794 w 12192001"/>
              <a:gd name="connsiteY12" fmla="*/ 476410 h 2312946"/>
              <a:gd name="connsiteX13" fmla="*/ 12192001 w 12192001"/>
              <a:gd name="connsiteY13" fmla="*/ 476410 h 2312946"/>
              <a:gd name="connsiteX14" fmla="*/ 12192001 w 12192001"/>
              <a:gd name="connsiteY14" fmla="*/ 883716 h 2312946"/>
              <a:gd name="connsiteX15" fmla="*/ 596794 w 12192001"/>
              <a:gd name="connsiteY15" fmla="*/ 883716 h 2312946"/>
              <a:gd name="connsiteX16" fmla="*/ 0 w 12192001"/>
              <a:gd name="connsiteY16" fmla="*/ 0 h 2312946"/>
              <a:gd name="connsiteX17" fmla="*/ 11595207 w 12192001"/>
              <a:gd name="connsiteY17" fmla="*/ 0 h 2312946"/>
              <a:gd name="connsiteX18" fmla="*/ 11595207 w 12192001"/>
              <a:gd name="connsiteY18" fmla="*/ 407306 h 2312946"/>
              <a:gd name="connsiteX19" fmla="*/ 0 w 12192001"/>
              <a:gd name="connsiteY19" fmla="*/ 407306 h 23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1" h="2312946">
                <a:moveTo>
                  <a:pt x="1" y="1905640"/>
                </a:moveTo>
                <a:lnTo>
                  <a:pt x="11595207" y="1905640"/>
                </a:lnTo>
                <a:lnTo>
                  <a:pt x="11595207" y="2312946"/>
                </a:lnTo>
                <a:lnTo>
                  <a:pt x="1" y="2312946"/>
                </a:lnTo>
                <a:close/>
                <a:moveTo>
                  <a:pt x="596794" y="1429230"/>
                </a:moveTo>
                <a:lnTo>
                  <a:pt x="12192000" y="1429230"/>
                </a:lnTo>
                <a:lnTo>
                  <a:pt x="12192000" y="1836536"/>
                </a:lnTo>
                <a:lnTo>
                  <a:pt x="596794" y="1836536"/>
                </a:lnTo>
                <a:close/>
                <a:moveTo>
                  <a:pt x="2" y="952820"/>
                </a:moveTo>
                <a:lnTo>
                  <a:pt x="11595208" y="952820"/>
                </a:lnTo>
                <a:lnTo>
                  <a:pt x="11595208" y="1360126"/>
                </a:lnTo>
                <a:lnTo>
                  <a:pt x="2" y="1360126"/>
                </a:lnTo>
                <a:close/>
                <a:moveTo>
                  <a:pt x="596794" y="476410"/>
                </a:moveTo>
                <a:lnTo>
                  <a:pt x="12192001" y="476410"/>
                </a:lnTo>
                <a:lnTo>
                  <a:pt x="12192001" y="883716"/>
                </a:lnTo>
                <a:lnTo>
                  <a:pt x="596794" y="883716"/>
                </a:lnTo>
                <a:close/>
                <a:moveTo>
                  <a:pt x="0" y="0"/>
                </a:moveTo>
                <a:lnTo>
                  <a:pt x="11595207" y="0"/>
                </a:lnTo>
                <a:lnTo>
                  <a:pt x="11595207" y="407306"/>
                </a:lnTo>
                <a:lnTo>
                  <a:pt x="0" y="40730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82281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609345" y="3990571"/>
            <a:ext cx="566825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62558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6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75611" y="0"/>
            <a:ext cx="2533825" cy="512525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326602" y="2328262"/>
            <a:ext cx="2533825" cy="452973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326602" y="0"/>
            <a:ext cx="2533825" cy="220531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675610" y="5225143"/>
            <a:ext cx="2533825" cy="163285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55474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90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804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962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76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9453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0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615568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82250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348932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715613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44723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4502845" y="-484095"/>
            <a:ext cx="7050098" cy="7468880"/>
          </a:xfrm>
          <a:custGeom>
            <a:avLst/>
            <a:gdLst>
              <a:gd name="connsiteX0" fmla="*/ 2734512 w 7050098"/>
              <a:gd name="connsiteY0" fmla="*/ 2159214 h 7468880"/>
              <a:gd name="connsiteX1" fmla="*/ 3265712 w 7050098"/>
              <a:gd name="connsiteY1" fmla="*/ 2159214 h 7468880"/>
              <a:gd name="connsiteX2" fmla="*/ 1545492 w 7050098"/>
              <a:gd name="connsiteY2" fmla="*/ 7322884 h 7468880"/>
              <a:gd name="connsiteX3" fmla="*/ 1014292 w 7050098"/>
              <a:gd name="connsiteY3" fmla="*/ 7322884 h 7468880"/>
              <a:gd name="connsiteX4" fmla="*/ 4935986 w 7050098"/>
              <a:gd name="connsiteY4" fmla="*/ 1828799 h 7468880"/>
              <a:gd name="connsiteX5" fmla="*/ 5467186 w 7050098"/>
              <a:gd name="connsiteY5" fmla="*/ 1828799 h 7468880"/>
              <a:gd name="connsiteX6" fmla="*/ 3746966 w 7050098"/>
              <a:gd name="connsiteY6" fmla="*/ 6992470 h 7468880"/>
              <a:gd name="connsiteX7" fmla="*/ 3215766 w 7050098"/>
              <a:gd name="connsiteY7" fmla="*/ 6992470 h 7468880"/>
              <a:gd name="connsiteX8" fmla="*/ 1720220 w 7050098"/>
              <a:gd name="connsiteY8" fmla="*/ 1575228 h 7468880"/>
              <a:gd name="connsiteX9" fmla="*/ 2251420 w 7050098"/>
              <a:gd name="connsiteY9" fmla="*/ 1575228 h 7468880"/>
              <a:gd name="connsiteX10" fmla="*/ 531200 w 7050098"/>
              <a:gd name="connsiteY10" fmla="*/ 6738898 h 7468880"/>
              <a:gd name="connsiteX11" fmla="*/ 0 w 7050098"/>
              <a:gd name="connsiteY11" fmla="*/ 6738898 h 7468880"/>
              <a:gd name="connsiteX12" fmla="*/ 4809210 w 7050098"/>
              <a:gd name="connsiteY12" fmla="*/ 1267865 h 7468880"/>
              <a:gd name="connsiteX13" fmla="*/ 5040724 w 7050098"/>
              <a:gd name="connsiteY13" fmla="*/ 1267865 h 7468880"/>
              <a:gd name="connsiteX14" fmla="*/ 3020818 w 7050098"/>
              <a:gd name="connsiteY14" fmla="*/ 7468880 h 7468880"/>
              <a:gd name="connsiteX15" fmla="*/ 2789304 w 7050098"/>
              <a:gd name="connsiteY15" fmla="*/ 7468880 h 7468880"/>
              <a:gd name="connsiteX16" fmla="*/ 4255957 w 7050098"/>
              <a:gd name="connsiteY16" fmla="*/ 1121869 h 7468880"/>
              <a:gd name="connsiteX17" fmla="*/ 4487471 w 7050098"/>
              <a:gd name="connsiteY17" fmla="*/ 1121869 h 7468880"/>
              <a:gd name="connsiteX18" fmla="*/ 2467565 w 7050098"/>
              <a:gd name="connsiteY18" fmla="*/ 7322884 h 7468880"/>
              <a:gd name="connsiteX19" fmla="*/ 2236051 w 7050098"/>
              <a:gd name="connsiteY19" fmla="*/ 7322884 h 7468880"/>
              <a:gd name="connsiteX20" fmla="*/ 5818294 w 7050098"/>
              <a:gd name="connsiteY20" fmla="*/ 1037345 h 7468880"/>
              <a:gd name="connsiteX21" fmla="*/ 7050098 w 7050098"/>
              <a:gd name="connsiteY21" fmla="*/ 1037345 h 7468880"/>
              <a:gd name="connsiteX22" fmla="*/ 5308182 w 7050098"/>
              <a:gd name="connsiteY22" fmla="*/ 6201015 h 7468880"/>
              <a:gd name="connsiteX23" fmla="*/ 4076378 w 7050098"/>
              <a:gd name="connsiteY23" fmla="*/ 6201015 h 7468880"/>
              <a:gd name="connsiteX24" fmla="*/ 3794908 w 7050098"/>
              <a:gd name="connsiteY24" fmla="*/ 791456 h 7468880"/>
              <a:gd name="connsiteX25" fmla="*/ 4326108 w 7050098"/>
              <a:gd name="connsiteY25" fmla="*/ 791456 h 7468880"/>
              <a:gd name="connsiteX26" fmla="*/ 2605888 w 7050098"/>
              <a:gd name="connsiteY26" fmla="*/ 5955126 h 7468880"/>
              <a:gd name="connsiteX27" fmla="*/ 2074688 w 7050098"/>
              <a:gd name="connsiteY27" fmla="*/ 5955126 h 7468880"/>
              <a:gd name="connsiteX28" fmla="*/ 2603884 w 7050098"/>
              <a:gd name="connsiteY28" fmla="*/ 729984 h 7468880"/>
              <a:gd name="connsiteX29" fmla="*/ 3135084 w 7050098"/>
              <a:gd name="connsiteY29" fmla="*/ 729984 h 7468880"/>
              <a:gd name="connsiteX30" fmla="*/ 1414864 w 7050098"/>
              <a:gd name="connsiteY30" fmla="*/ 5893654 h 7468880"/>
              <a:gd name="connsiteX31" fmla="*/ 883664 w 7050098"/>
              <a:gd name="connsiteY31" fmla="*/ 5893654 h 7468880"/>
              <a:gd name="connsiteX32" fmla="*/ 4912944 w 7050098"/>
              <a:gd name="connsiteY32" fmla="*/ 0 h 7468880"/>
              <a:gd name="connsiteX33" fmla="*/ 5144458 w 7050098"/>
              <a:gd name="connsiteY33" fmla="*/ 0 h 7468880"/>
              <a:gd name="connsiteX34" fmla="*/ 3124552 w 7050098"/>
              <a:gd name="connsiteY34" fmla="*/ 6201015 h 7468880"/>
              <a:gd name="connsiteX35" fmla="*/ 2893038 w 7050098"/>
              <a:gd name="connsiteY35" fmla="*/ 6201015 h 7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050098" h="7468880">
                <a:moveTo>
                  <a:pt x="2734512" y="2159214"/>
                </a:moveTo>
                <a:lnTo>
                  <a:pt x="3265712" y="2159214"/>
                </a:lnTo>
                <a:lnTo>
                  <a:pt x="1545492" y="7322884"/>
                </a:lnTo>
                <a:lnTo>
                  <a:pt x="1014292" y="7322884"/>
                </a:lnTo>
                <a:close/>
                <a:moveTo>
                  <a:pt x="4935986" y="1828799"/>
                </a:moveTo>
                <a:lnTo>
                  <a:pt x="5467186" y="1828799"/>
                </a:lnTo>
                <a:lnTo>
                  <a:pt x="3746966" y="6992470"/>
                </a:lnTo>
                <a:lnTo>
                  <a:pt x="3215766" y="6992470"/>
                </a:lnTo>
                <a:close/>
                <a:moveTo>
                  <a:pt x="1720220" y="1575228"/>
                </a:moveTo>
                <a:lnTo>
                  <a:pt x="2251420" y="1575228"/>
                </a:lnTo>
                <a:lnTo>
                  <a:pt x="531200" y="6738898"/>
                </a:lnTo>
                <a:lnTo>
                  <a:pt x="0" y="6738898"/>
                </a:lnTo>
                <a:close/>
                <a:moveTo>
                  <a:pt x="4809210" y="1267865"/>
                </a:moveTo>
                <a:lnTo>
                  <a:pt x="5040724" y="1267865"/>
                </a:lnTo>
                <a:lnTo>
                  <a:pt x="3020818" y="7468880"/>
                </a:lnTo>
                <a:lnTo>
                  <a:pt x="2789304" y="7468880"/>
                </a:lnTo>
                <a:close/>
                <a:moveTo>
                  <a:pt x="4255957" y="1121869"/>
                </a:moveTo>
                <a:lnTo>
                  <a:pt x="4487471" y="1121869"/>
                </a:lnTo>
                <a:lnTo>
                  <a:pt x="2467565" y="7322884"/>
                </a:lnTo>
                <a:lnTo>
                  <a:pt x="2236051" y="7322884"/>
                </a:lnTo>
                <a:close/>
                <a:moveTo>
                  <a:pt x="5818294" y="1037345"/>
                </a:moveTo>
                <a:lnTo>
                  <a:pt x="7050098" y="1037345"/>
                </a:lnTo>
                <a:lnTo>
                  <a:pt x="5308182" y="6201015"/>
                </a:lnTo>
                <a:lnTo>
                  <a:pt x="4076378" y="6201015"/>
                </a:lnTo>
                <a:close/>
                <a:moveTo>
                  <a:pt x="3794908" y="791456"/>
                </a:moveTo>
                <a:lnTo>
                  <a:pt x="4326108" y="791456"/>
                </a:lnTo>
                <a:lnTo>
                  <a:pt x="2605888" y="5955126"/>
                </a:lnTo>
                <a:lnTo>
                  <a:pt x="2074688" y="5955126"/>
                </a:lnTo>
                <a:close/>
                <a:moveTo>
                  <a:pt x="2603884" y="729984"/>
                </a:moveTo>
                <a:lnTo>
                  <a:pt x="3135084" y="729984"/>
                </a:lnTo>
                <a:lnTo>
                  <a:pt x="1414864" y="5893654"/>
                </a:lnTo>
                <a:lnTo>
                  <a:pt x="883664" y="5893654"/>
                </a:lnTo>
                <a:close/>
                <a:moveTo>
                  <a:pt x="4912944" y="0"/>
                </a:moveTo>
                <a:lnTo>
                  <a:pt x="5144458" y="0"/>
                </a:lnTo>
                <a:lnTo>
                  <a:pt x="3124552" y="6201015"/>
                </a:lnTo>
                <a:lnTo>
                  <a:pt x="2893038" y="620101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123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1977" y="2469133"/>
            <a:ext cx="4299355" cy="266265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0591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828800" y="25229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57600" y="43517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8640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7538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4481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9139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7346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1423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701181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360074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4780918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8122025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875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657470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621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19102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9102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620101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0101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19102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19102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0101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101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9755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057990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34011" y="1978030"/>
            <a:ext cx="3923979" cy="251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7304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83341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59085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134829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0073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7437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134855" y="993989"/>
            <a:ext cx="1922289" cy="1967547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3152046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62652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8398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169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544491" y="1978029"/>
            <a:ext cx="2674043" cy="2674043"/>
          </a:xfrm>
          <a:prstGeom prst="round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9884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49809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85540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2127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7067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214078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15491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54911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89632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1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29924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7565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1" y="1978030"/>
            <a:ext cx="3342554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85755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14556" y="1978030"/>
            <a:ext cx="3342554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4021983"/>
            <a:ext cx="3342554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256954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85754" y="4021983"/>
            <a:ext cx="3342554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28308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39039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10958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39650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110958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39650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427175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33902" y="-7684"/>
            <a:ext cx="7958098" cy="6865684"/>
          </a:xfrm>
          <a:custGeom>
            <a:avLst/>
            <a:gdLst>
              <a:gd name="connsiteX0" fmla="*/ 0 w 5406998"/>
              <a:gd name="connsiteY0" fmla="*/ 0 h 6858000"/>
              <a:gd name="connsiteX1" fmla="*/ 5406998 w 5406998"/>
              <a:gd name="connsiteY1" fmla="*/ 0 h 6858000"/>
              <a:gd name="connsiteX2" fmla="*/ 5406998 w 5406998"/>
              <a:gd name="connsiteY2" fmla="*/ 6858000 h 6858000"/>
              <a:gd name="connsiteX3" fmla="*/ 0 w 5406998"/>
              <a:gd name="connsiteY3" fmla="*/ 6858000 h 6858000"/>
              <a:gd name="connsiteX4" fmla="*/ 0 w 5406998"/>
              <a:gd name="connsiteY4" fmla="*/ 0 h 6858000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2056942 w 5758085"/>
              <a:gd name="connsiteY0" fmla="*/ 0 h 6865684"/>
              <a:gd name="connsiteX1" fmla="*/ 5758085 w 5758085"/>
              <a:gd name="connsiteY1" fmla="*/ 7684 h 6865684"/>
              <a:gd name="connsiteX2" fmla="*/ 5758085 w 5758085"/>
              <a:gd name="connsiteY2" fmla="*/ 6865684 h 6865684"/>
              <a:gd name="connsiteX3" fmla="*/ 351087 w 5758085"/>
              <a:gd name="connsiteY3" fmla="*/ 6865684 h 6865684"/>
              <a:gd name="connsiteX4" fmla="*/ 696868 w 5758085"/>
              <a:gd name="connsiteY4" fmla="*/ 3957277 h 6865684"/>
              <a:gd name="connsiteX5" fmla="*/ 2056942 w 5758085"/>
              <a:gd name="connsiteY5" fmla="*/ 0 h 6865684"/>
              <a:gd name="connsiteX0" fmla="*/ 4389220 w 8090363"/>
              <a:gd name="connsiteY0" fmla="*/ 0 h 6865684"/>
              <a:gd name="connsiteX1" fmla="*/ 8090363 w 8090363"/>
              <a:gd name="connsiteY1" fmla="*/ 7684 h 6865684"/>
              <a:gd name="connsiteX2" fmla="*/ 8090363 w 8090363"/>
              <a:gd name="connsiteY2" fmla="*/ 6865684 h 6865684"/>
              <a:gd name="connsiteX3" fmla="*/ 132265 w 8090363"/>
              <a:gd name="connsiteY3" fmla="*/ 6858000 h 6865684"/>
              <a:gd name="connsiteX4" fmla="*/ 3029146 w 8090363"/>
              <a:gd name="connsiteY4" fmla="*/ 3957277 h 6865684"/>
              <a:gd name="connsiteX5" fmla="*/ 4389220 w 8090363"/>
              <a:gd name="connsiteY5" fmla="*/ 0 h 6865684"/>
              <a:gd name="connsiteX0" fmla="*/ 4373716 w 8074859"/>
              <a:gd name="connsiteY0" fmla="*/ 0 h 6865684"/>
              <a:gd name="connsiteX1" fmla="*/ 8074859 w 8074859"/>
              <a:gd name="connsiteY1" fmla="*/ 7684 h 6865684"/>
              <a:gd name="connsiteX2" fmla="*/ 8074859 w 8074859"/>
              <a:gd name="connsiteY2" fmla="*/ 6865684 h 6865684"/>
              <a:gd name="connsiteX3" fmla="*/ 116761 w 8074859"/>
              <a:gd name="connsiteY3" fmla="*/ 6858000 h 6865684"/>
              <a:gd name="connsiteX4" fmla="*/ 3551525 w 8074859"/>
              <a:gd name="connsiteY4" fmla="*/ 3388659 h 6865684"/>
              <a:gd name="connsiteX5" fmla="*/ 4373716 w 8074859"/>
              <a:gd name="connsiteY5" fmla="*/ 0 h 6865684"/>
              <a:gd name="connsiteX0" fmla="*/ 4256955 w 7958098"/>
              <a:gd name="connsiteY0" fmla="*/ 0 h 6865684"/>
              <a:gd name="connsiteX1" fmla="*/ 7958098 w 7958098"/>
              <a:gd name="connsiteY1" fmla="*/ 7684 h 6865684"/>
              <a:gd name="connsiteX2" fmla="*/ 7958098 w 7958098"/>
              <a:gd name="connsiteY2" fmla="*/ 6865684 h 6865684"/>
              <a:gd name="connsiteX3" fmla="*/ 0 w 7958098"/>
              <a:gd name="connsiteY3" fmla="*/ 6858000 h 6865684"/>
              <a:gd name="connsiteX4" fmla="*/ 3434764 w 7958098"/>
              <a:gd name="connsiteY4" fmla="*/ 3388659 h 6865684"/>
              <a:gd name="connsiteX5" fmla="*/ 4256955 w 7958098"/>
              <a:gd name="connsiteY5" fmla="*/ 0 h 68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8098" h="6865684">
                <a:moveTo>
                  <a:pt x="4256955" y="0"/>
                </a:moveTo>
                <a:lnTo>
                  <a:pt x="7958098" y="7684"/>
                </a:lnTo>
                <a:lnTo>
                  <a:pt x="7958098" y="6865684"/>
                </a:lnTo>
                <a:lnTo>
                  <a:pt x="0" y="6858000"/>
                </a:lnTo>
                <a:cubicBezTo>
                  <a:pt x="186124" y="4290893"/>
                  <a:pt x="3150455" y="4532940"/>
                  <a:pt x="3434764" y="3388659"/>
                </a:cubicBezTo>
                <a:cubicBezTo>
                  <a:pt x="3719073" y="2244378"/>
                  <a:pt x="3413419" y="658266"/>
                  <a:pt x="4256955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9075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9775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401876" y="0"/>
            <a:ext cx="6101121" cy="6858000"/>
          </a:xfrm>
          <a:custGeom>
            <a:avLst/>
            <a:gdLst>
              <a:gd name="connsiteX0" fmla="*/ 3752417 w 6101121"/>
              <a:gd name="connsiteY0" fmla="*/ 1340864 h 6858000"/>
              <a:gd name="connsiteX1" fmla="*/ 6101121 w 6101121"/>
              <a:gd name="connsiteY1" fmla="*/ 1340864 h 6858000"/>
              <a:gd name="connsiteX2" fmla="*/ 4446444 w 6101121"/>
              <a:gd name="connsiteY2" fmla="*/ 6858000 h 6858000"/>
              <a:gd name="connsiteX3" fmla="*/ 2097740 w 6101121"/>
              <a:gd name="connsiteY3" fmla="*/ 6858000 h 6858000"/>
              <a:gd name="connsiteX4" fmla="*/ 1654677 w 6101121"/>
              <a:gd name="connsiteY4" fmla="*/ 0 h 6858000"/>
              <a:gd name="connsiteX5" fmla="*/ 4003381 w 6101121"/>
              <a:gd name="connsiteY5" fmla="*/ 0 h 6858000"/>
              <a:gd name="connsiteX6" fmla="*/ 2348704 w 6101121"/>
              <a:gd name="connsiteY6" fmla="*/ 5517136 h 6858000"/>
              <a:gd name="connsiteX7" fmla="*/ 0 w 6101121"/>
              <a:gd name="connsiteY7" fmla="*/ 5517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121" h="6858000">
                <a:moveTo>
                  <a:pt x="3752417" y="1340864"/>
                </a:moveTo>
                <a:lnTo>
                  <a:pt x="6101121" y="1340864"/>
                </a:lnTo>
                <a:lnTo>
                  <a:pt x="4446444" y="6858000"/>
                </a:lnTo>
                <a:lnTo>
                  <a:pt x="2097740" y="6858000"/>
                </a:lnTo>
                <a:close/>
                <a:moveTo>
                  <a:pt x="1654677" y="0"/>
                </a:moveTo>
                <a:lnTo>
                  <a:pt x="4003381" y="0"/>
                </a:lnTo>
                <a:lnTo>
                  <a:pt x="2348704" y="5517136"/>
                </a:lnTo>
                <a:lnTo>
                  <a:pt x="0" y="551713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2023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9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09666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34855" y="1682369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75573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909022" y="-1242546"/>
            <a:ext cx="5809348" cy="9008283"/>
          </a:xfrm>
          <a:custGeom>
            <a:avLst/>
            <a:gdLst>
              <a:gd name="connsiteX0" fmla="*/ 4534337 w 5809348"/>
              <a:gd name="connsiteY0" fmla="*/ 6013267 h 9008283"/>
              <a:gd name="connsiteX1" fmla="*/ 5809348 w 5809348"/>
              <a:gd name="connsiteY1" fmla="*/ 6013267 h 9008283"/>
              <a:gd name="connsiteX2" fmla="*/ 4911095 w 5809348"/>
              <a:gd name="connsiteY2" fmla="*/ 9008283 h 9008283"/>
              <a:gd name="connsiteX3" fmla="*/ 3636084 w 5809348"/>
              <a:gd name="connsiteY3" fmla="*/ 9008283 h 9008283"/>
              <a:gd name="connsiteX4" fmla="*/ 3395564 w 5809348"/>
              <a:gd name="connsiteY4" fmla="*/ 5285369 h 9008283"/>
              <a:gd name="connsiteX5" fmla="*/ 4670575 w 5809348"/>
              <a:gd name="connsiteY5" fmla="*/ 5285369 h 9008283"/>
              <a:gd name="connsiteX6" fmla="*/ 3772322 w 5809348"/>
              <a:gd name="connsiteY6" fmla="*/ 8280386 h 9008283"/>
              <a:gd name="connsiteX7" fmla="*/ 2497311 w 5809348"/>
              <a:gd name="connsiteY7" fmla="*/ 8280386 h 9008283"/>
              <a:gd name="connsiteX8" fmla="*/ 2252179 w 5809348"/>
              <a:gd name="connsiteY8" fmla="*/ 4542398 h 9008283"/>
              <a:gd name="connsiteX9" fmla="*/ 3527190 w 5809348"/>
              <a:gd name="connsiteY9" fmla="*/ 4542398 h 9008283"/>
              <a:gd name="connsiteX10" fmla="*/ 2628937 w 5809348"/>
              <a:gd name="connsiteY10" fmla="*/ 7537414 h 9008283"/>
              <a:gd name="connsiteX11" fmla="*/ 1353926 w 5809348"/>
              <a:gd name="connsiteY11" fmla="*/ 7537414 h 9008283"/>
              <a:gd name="connsiteX12" fmla="*/ 1113406 w 5809348"/>
              <a:gd name="connsiteY12" fmla="*/ 3814500 h 9008283"/>
              <a:gd name="connsiteX13" fmla="*/ 2388417 w 5809348"/>
              <a:gd name="connsiteY13" fmla="*/ 3814500 h 9008283"/>
              <a:gd name="connsiteX14" fmla="*/ 1490164 w 5809348"/>
              <a:gd name="connsiteY14" fmla="*/ 6809517 h 9008283"/>
              <a:gd name="connsiteX15" fmla="*/ 215153 w 5809348"/>
              <a:gd name="connsiteY15" fmla="*/ 6809517 h 9008283"/>
              <a:gd name="connsiteX16" fmla="*/ 4319184 w 5809348"/>
              <a:gd name="connsiteY16" fmla="*/ 2198767 h 9008283"/>
              <a:gd name="connsiteX17" fmla="*/ 5594195 w 5809348"/>
              <a:gd name="connsiteY17" fmla="*/ 2198767 h 9008283"/>
              <a:gd name="connsiteX18" fmla="*/ 4695942 w 5809348"/>
              <a:gd name="connsiteY18" fmla="*/ 5193783 h 9008283"/>
              <a:gd name="connsiteX19" fmla="*/ 3420931 w 5809348"/>
              <a:gd name="connsiteY19" fmla="*/ 5193783 h 9008283"/>
              <a:gd name="connsiteX20" fmla="*/ 3180411 w 5809348"/>
              <a:gd name="connsiteY20" fmla="*/ 1470869 h 9008283"/>
              <a:gd name="connsiteX21" fmla="*/ 4455422 w 5809348"/>
              <a:gd name="connsiteY21" fmla="*/ 1470869 h 9008283"/>
              <a:gd name="connsiteX22" fmla="*/ 3557169 w 5809348"/>
              <a:gd name="connsiteY22" fmla="*/ 4465886 h 9008283"/>
              <a:gd name="connsiteX23" fmla="*/ 2282158 w 5809348"/>
              <a:gd name="connsiteY23" fmla="*/ 4465886 h 9008283"/>
              <a:gd name="connsiteX24" fmla="*/ 2037026 w 5809348"/>
              <a:gd name="connsiteY24" fmla="*/ 727898 h 9008283"/>
              <a:gd name="connsiteX25" fmla="*/ 3312037 w 5809348"/>
              <a:gd name="connsiteY25" fmla="*/ 727898 h 9008283"/>
              <a:gd name="connsiteX26" fmla="*/ 2413784 w 5809348"/>
              <a:gd name="connsiteY26" fmla="*/ 3722914 h 9008283"/>
              <a:gd name="connsiteX27" fmla="*/ 1138773 w 5809348"/>
              <a:gd name="connsiteY27" fmla="*/ 3722914 h 9008283"/>
              <a:gd name="connsiteX28" fmla="*/ 898253 w 5809348"/>
              <a:gd name="connsiteY28" fmla="*/ 0 h 9008283"/>
              <a:gd name="connsiteX29" fmla="*/ 2173264 w 5809348"/>
              <a:gd name="connsiteY29" fmla="*/ 0 h 9008283"/>
              <a:gd name="connsiteX30" fmla="*/ 1275011 w 5809348"/>
              <a:gd name="connsiteY30" fmla="*/ 2995016 h 9008283"/>
              <a:gd name="connsiteX31" fmla="*/ 0 w 5809348"/>
              <a:gd name="connsiteY31" fmla="*/ 2995016 h 900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9348" h="9008283">
                <a:moveTo>
                  <a:pt x="4534337" y="6013267"/>
                </a:moveTo>
                <a:lnTo>
                  <a:pt x="5809348" y="6013267"/>
                </a:lnTo>
                <a:lnTo>
                  <a:pt x="4911095" y="9008283"/>
                </a:lnTo>
                <a:lnTo>
                  <a:pt x="3636084" y="9008283"/>
                </a:lnTo>
                <a:close/>
                <a:moveTo>
                  <a:pt x="3395564" y="5285369"/>
                </a:moveTo>
                <a:lnTo>
                  <a:pt x="4670575" y="5285369"/>
                </a:lnTo>
                <a:lnTo>
                  <a:pt x="3772322" y="8280386"/>
                </a:lnTo>
                <a:lnTo>
                  <a:pt x="2497311" y="8280386"/>
                </a:lnTo>
                <a:close/>
                <a:moveTo>
                  <a:pt x="2252179" y="4542398"/>
                </a:moveTo>
                <a:lnTo>
                  <a:pt x="3527190" y="4542398"/>
                </a:lnTo>
                <a:lnTo>
                  <a:pt x="2628937" y="7537414"/>
                </a:lnTo>
                <a:lnTo>
                  <a:pt x="1353926" y="7537414"/>
                </a:lnTo>
                <a:close/>
                <a:moveTo>
                  <a:pt x="1113406" y="3814500"/>
                </a:moveTo>
                <a:lnTo>
                  <a:pt x="2388417" y="3814500"/>
                </a:lnTo>
                <a:lnTo>
                  <a:pt x="1490164" y="6809517"/>
                </a:lnTo>
                <a:lnTo>
                  <a:pt x="215153" y="6809517"/>
                </a:lnTo>
                <a:close/>
                <a:moveTo>
                  <a:pt x="4319184" y="2198767"/>
                </a:moveTo>
                <a:lnTo>
                  <a:pt x="5594195" y="2198767"/>
                </a:lnTo>
                <a:lnTo>
                  <a:pt x="4695942" y="5193783"/>
                </a:lnTo>
                <a:lnTo>
                  <a:pt x="3420931" y="5193783"/>
                </a:lnTo>
                <a:close/>
                <a:moveTo>
                  <a:pt x="3180411" y="1470869"/>
                </a:moveTo>
                <a:lnTo>
                  <a:pt x="4455422" y="1470869"/>
                </a:lnTo>
                <a:lnTo>
                  <a:pt x="3557169" y="4465886"/>
                </a:lnTo>
                <a:lnTo>
                  <a:pt x="2282158" y="4465886"/>
                </a:lnTo>
                <a:close/>
                <a:moveTo>
                  <a:pt x="2037026" y="727898"/>
                </a:moveTo>
                <a:lnTo>
                  <a:pt x="3312037" y="727898"/>
                </a:lnTo>
                <a:lnTo>
                  <a:pt x="2413784" y="3722914"/>
                </a:lnTo>
                <a:lnTo>
                  <a:pt x="1138773" y="3722914"/>
                </a:lnTo>
                <a:close/>
                <a:moveTo>
                  <a:pt x="898253" y="0"/>
                </a:moveTo>
                <a:lnTo>
                  <a:pt x="2173264" y="0"/>
                </a:lnTo>
                <a:lnTo>
                  <a:pt x="1275011" y="2995016"/>
                </a:lnTo>
                <a:lnTo>
                  <a:pt x="0" y="299501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3687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3567607" y="-577560"/>
            <a:ext cx="9989713" cy="7724256"/>
          </a:xfrm>
          <a:custGeom>
            <a:avLst/>
            <a:gdLst>
              <a:gd name="connsiteX0" fmla="*/ 3165357 w 9989713"/>
              <a:gd name="connsiteY0" fmla="*/ 3965379 h 7724256"/>
              <a:gd name="connsiteX1" fmla="*/ 3746605 w 9989713"/>
              <a:gd name="connsiteY1" fmla="*/ 6653058 h 7724256"/>
              <a:gd name="connsiteX2" fmla="*/ 1127577 w 9989713"/>
              <a:gd name="connsiteY2" fmla="*/ 7516537 h 7724256"/>
              <a:gd name="connsiteX3" fmla="*/ 114266 w 9989713"/>
              <a:gd name="connsiteY3" fmla="*/ 4958635 h 7724256"/>
              <a:gd name="connsiteX4" fmla="*/ 1437118 w 9989713"/>
              <a:gd name="connsiteY4" fmla="*/ 5443536 h 7724256"/>
              <a:gd name="connsiteX5" fmla="*/ 1723208 w 9989713"/>
              <a:gd name="connsiteY5" fmla="*/ 6239005 h 7724256"/>
              <a:gd name="connsiteX6" fmla="*/ 2524080 w 9989713"/>
              <a:gd name="connsiteY6" fmla="*/ 5951141 h 7724256"/>
              <a:gd name="connsiteX7" fmla="*/ 2361967 w 9989713"/>
              <a:gd name="connsiteY7" fmla="*/ 5124402 h 7724256"/>
              <a:gd name="connsiteX8" fmla="*/ 7559587 w 9989713"/>
              <a:gd name="connsiteY8" fmla="*/ 2555676 h 7724256"/>
              <a:gd name="connsiteX9" fmla="*/ 7653574 w 9989713"/>
              <a:gd name="connsiteY9" fmla="*/ 5063871 h 7724256"/>
              <a:gd name="connsiteX10" fmla="*/ 5225780 w 9989713"/>
              <a:gd name="connsiteY10" fmla="*/ 5779089 h 7724256"/>
              <a:gd name="connsiteX11" fmla="*/ 4042379 w 9989713"/>
              <a:gd name="connsiteY11" fmla="*/ 3558177 h 7724256"/>
              <a:gd name="connsiteX12" fmla="*/ 5415550 w 9989713"/>
              <a:gd name="connsiteY12" fmla="*/ 3777816 h 7724256"/>
              <a:gd name="connsiteX13" fmla="*/ 5759548 w 9989713"/>
              <a:gd name="connsiteY13" fmla="*/ 4493805 h 7724256"/>
              <a:gd name="connsiteX14" fmla="*/ 6527312 w 9989713"/>
              <a:gd name="connsiteY14" fmla="*/ 4245057 h 7724256"/>
              <a:gd name="connsiteX15" fmla="*/ 6500874 w 9989713"/>
              <a:gd name="connsiteY15" fmla="*/ 3460447 h 7724256"/>
              <a:gd name="connsiteX16" fmla="*/ 3389222 w 9989713"/>
              <a:gd name="connsiteY16" fmla="*/ 1292734 h 7724256"/>
              <a:gd name="connsiteX17" fmla="*/ 3535713 w 9989713"/>
              <a:gd name="connsiteY17" fmla="*/ 1293841 h 7724256"/>
              <a:gd name="connsiteX18" fmla="*/ 4078181 w 9989713"/>
              <a:gd name="connsiteY18" fmla="*/ 1398118 h 7724256"/>
              <a:gd name="connsiteX19" fmla="*/ 5422171 w 9989713"/>
              <a:gd name="connsiteY19" fmla="*/ 3684778 h 7724256"/>
              <a:gd name="connsiteX20" fmla="*/ 4045165 w 9989713"/>
              <a:gd name="connsiteY20" fmla="*/ 3463039 h 7724256"/>
              <a:gd name="connsiteX21" fmla="*/ 3652727 w 9989713"/>
              <a:gd name="connsiteY21" fmla="*/ 2727103 h 7724256"/>
              <a:gd name="connsiteX22" fmla="*/ 2895590 w 9989713"/>
              <a:gd name="connsiteY22" fmla="*/ 3093220 h 7724256"/>
              <a:gd name="connsiteX23" fmla="*/ 3074452 w 9989713"/>
              <a:gd name="connsiteY23" fmla="*/ 3901034 h 7724256"/>
              <a:gd name="connsiteX24" fmla="*/ 2274139 w 9989713"/>
              <a:gd name="connsiteY24" fmla="*/ 5045722 h 7724256"/>
              <a:gd name="connsiteX25" fmla="*/ 1644766 w 9989713"/>
              <a:gd name="connsiteY25" fmla="*/ 2473515 h 7724256"/>
              <a:gd name="connsiteX26" fmla="*/ 3389222 w 9989713"/>
              <a:gd name="connsiteY26" fmla="*/ 1292734 h 7724256"/>
              <a:gd name="connsiteX27" fmla="*/ 7945074 w 9989713"/>
              <a:gd name="connsiteY27" fmla="*/ 586 h 7724256"/>
              <a:gd name="connsiteX28" fmla="*/ 8784354 w 9989713"/>
              <a:gd name="connsiteY28" fmla="*/ 170455 h 7724256"/>
              <a:gd name="connsiteX29" fmla="*/ 9965994 w 9989713"/>
              <a:gd name="connsiteY29" fmla="*/ 2392797 h 7724256"/>
              <a:gd name="connsiteX30" fmla="*/ 8588988 w 9989713"/>
              <a:gd name="connsiteY30" fmla="*/ 2171058 h 7724256"/>
              <a:gd name="connsiteX31" fmla="*/ 8248009 w 9989713"/>
              <a:gd name="connsiteY31" fmla="*/ 1459140 h 7724256"/>
              <a:gd name="connsiteX32" fmla="*/ 7484869 w 9989713"/>
              <a:gd name="connsiteY32" fmla="*/ 1705998 h 7724256"/>
              <a:gd name="connsiteX33" fmla="*/ 7510880 w 9989713"/>
              <a:gd name="connsiteY33" fmla="*/ 2485648 h 7724256"/>
              <a:gd name="connsiteX34" fmla="*/ 6448833 w 9989713"/>
              <a:gd name="connsiteY34" fmla="*/ 3392886 h 7724256"/>
              <a:gd name="connsiteX35" fmla="*/ 6355663 w 9989713"/>
              <a:gd name="connsiteY35" fmla="*/ 884200 h 7724256"/>
              <a:gd name="connsiteX36" fmla="*/ 7945074 w 9989713"/>
              <a:gd name="connsiteY36" fmla="*/ 586 h 77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989713" h="7724256">
                <a:moveTo>
                  <a:pt x="3165357" y="3965379"/>
                </a:moveTo>
                <a:cubicBezTo>
                  <a:pt x="3986501" y="4579191"/>
                  <a:pt x="4236151" y="5733568"/>
                  <a:pt x="3746605" y="6653058"/>
                </a:cubicBezTo>
                <a:cubicBezTo>
                  <a:pt x="3233057" y="7617630"/>
                  <a:pt x="2082860" y="7996844"/>
                  <a:pt x="1127577" y="7516537"/>
                </a:cubicBezTo>
                <a:cubicBezTo>
                  <a:pt x="211949" y="7056168"/>
                  <a:pt x="-224347" y="5954826"/>
                  <a:pt x="114266" y="4958635"/>
                </a:cubicBezTo>
                <a:lnTo>
                  <a:pt x="1437118" y="5443536"/>
                </a:lnTo>
                <a:cubicBezTo>
                  <a:pt x="1348597" y="5752048"/>
                  <a:pt x="1469350" y="6087802"/>
                  <a:pt x="1723208" y="6239005"/>
                </a:cubicBezTo>
                <a:cubicBezTo>
                  <a:pt x="2014461" y="6412482"/>
                  <a:pt x="2374978" y="6282899"/>
                  <a:pt x="2524080" y="5951141"/>
                </a:cubicBezTo>
                <a:cubicBezTo>
                  <a:pt x="2651704" y="5667173"/>
                  <a:pt x="2583791" y="5320832"/>
                  <a:pt x="2361967" y="5124402"/>
                </a:cubicBezTo>
                <a:close/>
                <a:moveTo>
                  <a:pt x="7559587" y="2555676"/>
                </a:moveTo>
                <a:cubicBezTo>
                  <a:pt x="8129630" y="3275006"/>
                  <a:pt x="8168065" y="4300714"/>
                  <a:pt x="7653574" y="5063871"/>
                </a:cubicBezTo>
                <a:cubicBezTo>
                  <a:pt x="7110078" y="5870052"/>
                  <a:pt x="6095968" y="6168804"/>
                  <a:pt x="5225780" y="5779089"/>
                </a:cubicBezTo>
                <a:cubicBezTo>
                  <a:pt x="4390375" y="5404951"/>
                  <a:pt x="3903882" y="4491939"/>
                  <a:pt x="4042379" y="3558177"/>
                </a:cubicBezTo>
                <a:lnTo>
                  <a:pt x="5415550" y="3777816"/>
                </a:lnTo>
                <a:cubicBezTo>
                  <a:pt x="5378001" y="4075722"/>
                  <a:pt x="5517611" y="4366302"/>
                  <a:pt x="5759548" y="4493805"/>
                </a:cubicBezTo>
                <a:cubicBezTo>
                  <a:pt x="6034682" y="4638803"/>
                  <a:pt x="6362600" y="4532560"/>
                  <a:pt x="6527312" y="4245057"/>
                </a:cubicBezTo>
                <a:cubicBezTo>
                  <a:pt x="6665829" y="4003276"/>
                  <a:pt x="6655263" y="3689703"/>
                  <a:pt x="6500874" y="3460447"/>
                </a:cubicBezTo>
                <a:close/>
                <a:moveTo>
                  <a:pt x="3389222" y="1292734"/>
                </a:moveTo>
                <a:cubicBezTo>
                  <a:pt x="3437879" y="1291238"/>
                  <a:pt x="3486740" y="1291594"/>
                  <a:pt x="3535713" y="1293841"/>
                </a:cubicBezTo>
                <a:cubicBezTo>
                  <a:pt x="3716536" y="1302138"/>
                  <a:pt x="3898889" y="1336220"/>
                  <a:pt x="4078181" y="1398118"/>
                </a:cubicBezTo>
                <a:cubicBezTo>
                  <a:pt x="5003529" y="1717580"/>
                  <a:pt x="5571596" y="2684089"/>
                  <a:pt x="5422171" y="3684778"/>
                </a:cubicBezTo>
                <a:lnTo>
                  <a:pt x="4045165" y="3463039"/>
                </a:lnTo>
                <a:cubicBezTo>
                  <a:pt x="4085603" y="3143874"/>
                  <a:pt x="3921724" y="2836552"/>
                  <a:pt x="3652727" y="2727103"/>
                </a:cubicBezTo>
                <a:cubicBezTo>
                  <a:pt x="3354215" y="2605645"/>
                  <a:pt x="3023272" y="2765674"/>
                  <a:pt x="2895590" y="3093220"/>
                </a:cubicBezTo>
                <a:cubicBezTo>
                  <a:pt x="2784976" y="3376981"/>
                  <a:pt x="2858525" y="3709164"/>
                  <a:pt x="3074452" y="3901034"/>
                </a:cubicBezTo>
                <a:lnTo>
                  <a:pt x="2274139" y="5045722"/>
                </a:lnTo>
                <a:cubicBezTo>
                  <a:pt x="1494642" y="4458006"/>
                  <a:pt x="1229983" y="3376361"/>
                  <a:pt x="1644766" y="2473515"/>
                </a:cubicBezTo>
                <a:cubicBezTo>
                  <a:pt x="1975277" y="1754103"/>
                  <a:pt x="2659364" y="1315167"/>
                  <a:pt x="3389222" y="1292734"/>
                </a:cubicBezTo>
                <a:close/>
                <a:moveTo>
                  <a:pt x="7945074" y="586"/>
                </a:moveTo>
                <a:cubicBezTo>
                  <a:pt x="8226430" y="-6368"/>
                  <a:pt x="8512447" y="48416"/>
                  <a:pt x="8784354" y="170455"/>
                </a:cubicBezTo>
                <a:cubicBezTo>
                  <a:pt x="9619627" y="545347"/>
                  <a:pt x="10105430" y="1459010"/>
                  <a:pt x="9965994" y="2392797"/>
                </a:cubicBezTo>
                <a:lnTo>
                  <a:pt x="8588988" y="2171058"/>
                </a:lnTo>
                <a:cubicBezTo>
                  <a:pt x="8626492" y="1875052"/>
                  <a:pt x="8488120" y="1586151"/>
                  <a:pt x="8248009" y="1459140"/>
                </a:cubicBezTo>
                <a:cubicBezTo>
                  <a:pt x="7974674" y="1314555"/>
                  <a:pt x="7648621" y="1420026"/>
                  <a:pt x="7484869" y="1705998"/>
                </a:cubicBezTo>
                <a:cubicBezTo>
                  <a:pt x="7347319" y="1946212"/>
                  <a:pt x="7357713" y="2257761"/>
                  <a:pt x="7510880" y="2485648"/>
                </a:cubicBezTo>
                <a:lnTo>
                  <a:pt x="6448833" y="3392886"/>
                </a:lnTo>
                <a:cubicBezTo>
                  <a:pt x="5878803" y="2673268"/>
                  <a:pt x="5840699" y="1647272"/>
                  <a:pt x="6355663" y="884200"/>
                </a:cubicBezTo>
                <a:cubicBezTo>
                  <a:pt x="6729666" y="330004"/>
                  <a:pt x="7326091" y="15887"/>
                  <a:pt x="7945074" y="58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9215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1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548948" y="2238664"/>
            <a:ext cx="7643051" cy="3232188"/>
          </a:xfrm>
          <a:custGeom>
            <a:avLst/>
            <a:gdLst>
              <a:gd name="connsiteX0" fmla="*/ 891349 w 8711134"/>
              <a:gd name="connsiteY0" fmla="*/ 2897323 h 3232188"/>
              <a:gd name="connsiteX1" fmla="*/ 8711133 w 8711134"/>
              <a:gd name="connsiteY1" fmla="*/ 2897323 h 3232188"/>
              <a:gd name="connsiteX2" fmla="*/ 8711133 w 8711134"/>
              <a:gd name="connsiteY2" fmla="*/ 3232188 h 3232188"/>
              <a:gd name="connsiteX3" fmla="*/ 891349 w 8711134"/>
              <a:gd name="connsiteY3" fmla="*/ 3232188 h 3232188"/>
              <a:gd name="connsiteX4" fmla="*/ 2504996 w 8711134"/>
              <a:gd name="connsiteY4" fmla="*/ 1971384 h 3232188"/>
              <a:gd name="connsiteX5" fmla="*/ 8495981 w 8711134"/>
              <a:gd name="connsiteY5" fmla="*/ 1971384 h 3232188"/>
              <a:gd name="connsiteX6" fmla="*/ 8495981 w 8711134"/>
              <a:gd name="connsiteY6" fmla="*/ 2805711 h 3232188"/>
              <a:gd name="connsiteX7" fmla="*/ 2504996 w 8711134"/>
              <a:gd name="connsiteY7" fmla="*/ 2805711 h 3232188"/>
              <a:gd name="connsiteX8" fmla="*/ 0 w 8711134"/>
              <a:gd name="connsiteY8" fmla="*/ 1544933 h 3232188"/>
              <a:gd name="connsiteX9" fmla="*/ 7366427 w 8711134"/>
              <a:gd name="connsiteY9" fmla="*/ 1544933 h 3232188"/>
              <a:gd name="connsiteX10" fmla="*/ 7366427 w 8711134"/>
              <a:gd name="connsiteY10" fmla="*/ 1879798 h 3232188"/>
              <a:gd name="connsiteX11" fmla="*/ 0 w 8711134"/>
              <a:gd name="connsiteY11" fmla="*/ 1879798 h 3232188"/>
              <a:gd name="connsiteX12" fmla="*/ 1344706 w 8711134"/>
              <a:gd name="connsiteY12" fmla="*/ 960504 h 3232188"/>
              <a:gd name="connsiteX13" fmla="*/ 8711133 w 8711134"/>
              <a:gd name="connsiteY13" fmla="*/ 960504 h 3232188"/>
              <a:gd name="connsiteX14" fmla="*/ 8711133 w 8711134"/>
              <a:gd name="connsiteY14" fmla="*/ 1453347 h 3232188"/>
              <a:gd name="connsiteX15" fmla="*/ 1344706 w 8711134"/>
              <a:gd name="connsiteY15" fmla="*/ 1453347 h 3232188"/>
              <a:gd name="connsiteX16" fmla="*/ 822193 w 8711134"/>
              <a:gd name="connsiteY16" fmla="*/ 0 h 3232188"/>
              <a:gd name="connsiteX17" fmla="*/ 8711134 w 8711134"/>
              <a:gd name="connsiteY17" fmla="*/ 0 h 3232188"/>
              <a:gd name="connsiteX18" fmla="*/ 8711134 w 8711134"/>
              <a:gd name="connsiteY18" fmla="*/ 834327 h 3232188"/>
              <a:gd name="connsiteX19" fmla="*/ 822193 w 8711134"/>
              <a:gd name="connsiteY19" fmla="*/ 834327 h 32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11134" h="3232188">
                <a:moveTo>
                  <a:pt x="891349" y="2897323"/>
                </a:moveTo>
                <a:lnTo>
                  <a:pt x="8711133" y="2897323"/>
                </a:lnTo>
                <a:lnTo>
                  <a:pt x="8711133" y="3232188"/>
                </a:lnTo>
                <a:lnTo>
                  <a:pt x="891349" y="3232188"/>
                </a:lnTo>
                <a:close/>
                <a:moveTo>
                  <a:pt x="2504996" y="1971384"/>
                </a:moveTo>
                <a:lnTo>
                  <a:pt x="8495981" y="1971384"/>
                </a:lnTo>
                <a:lnTo>
                  <a:pt x="8495981" y="2805711"/>
                </a:lnTo>
                <a:lnTo>
                  <a:pt x="2504996" y="2805711"/>
                </a:lnTo>
                <a:close/>
                <a:moveTo>
                  <a:pt x="0" y="1544933"/>
                </a:moveTo>
                <a:lnTo>
                  <a:pt x="7366427" y="1544933"/>
                </a:lnTo>
                <a:lnTo>
                  <a:pt x="7366427" y="1879798"/>
                </a:lnTo>
                <a:lnTo>
                  <a:pt x="0" y="1879798"/>
                </a:lnTo>
                <a:close/>
                <a:moveTo>
                  <a:pt x="1344706" y="960504"/>
                </a:moveTo>
                <a:lnTo>
                  <a:pt x="8711133" y="960504"/>
                </a:lnTo>
                <a:lnTo>
                  <a:pt x="8711133" y="1453347"/>
                </a:lnTo>
                <a:lnTo>
                  <a:pt x="1344706" y="1453347"/>
                </a:lnTo>
                <a:close/>
                <a:moveTo>
                  <a:pt x="822193" y="0"/>
                </a:moveTo>
                <a:lnTo>
                  <a:pt x="8711134" y="0"/>
                </a:lnTo>
                <a:lnTo>
                  <a:pt x="8711134" y="834327"/>
                </a:lnTo>
                <a:lnTo>
                  <a:pt x="822193" y="834327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041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2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5301983" y="-154746"/>
            <a:ext cx="7184572" cy="7184572"/>
          </a:xfrm>
          <a:custGeom>
            <a:avLst/>
            <a:gdLst>
              <a:gd name="connsiteX0" fmla="*/ 3592284 w 7184572"/>
              <a:gd name="connsiteY0" fmla="*/ 2983071 h 7184572"/>
              <a:gd name="connsiteX1" fmla="*/ 4222352 w 7184572"/>
              <a:gd name="connsiteY1" fmla="*/ 3613139 h 7184572"/>
              <a:gd name="connsiteX2" fmla="*/ 3592284 w 7184572"/>
              <a:gd name="connsiteY2" fmla="*/ 4243207 h 7184572"/>
              <a:gd name="connsiteX3" fmla="*/ 2962216 w 7184572"/>
              <a:gd name="connsiteY3" fmla="*/ 3613139 h 7184572"/>
              <a:gd name="connsiteX4" fmla="*/ 3592284 w 7184572"/>
              <a:gd name="connsiteY4" fmla="*/ 2983071 h 7184572"/>
              <a:gd name="connsiteX5" fmla="*/ 3592284 w 7184572"/>
              <a:gd name="connsiteY5" fmla="*/ 2834683 h 7184572"/>
              <a:gd name="connsiteX6" fmla="*/ 2813828 w 7184572"/>
              <a:gd name="connsiteY6" fmla="*/ 3613139 h 7184572"/>
              <a:gd name="connsiteX7" fmla="*/ 3592284 w 7184572"/>
              <a:gd name="connsiteY7" fmla="*/ 4391595 h 7184572"/>
              <a:gd name="connsiteX8" fmla="*/ 4370740 w 7184572"/>
              <a:gd name="connsiteY8" fmla="*/ 3613139 h 7184572"/>
              <a:gd name="connsiteX9" fmla="*/ 3592284 w 7184572"/>
              <a:gd name="connsiteY9" fmla="*/ 2834683 h 7184572"/>
              <a:gd name="connsiteX10" fmla="*/ 3592284 w 7184572"/>
              <a:gd name="connsiteY10" fmla="*/ 2054919 h 7184572"/>
              <a:gd name="connsiteX11" fmla="*/ 5150504 w 7184572"/>
              <a:gd name="connsiteY11" fmla="*/ 3613139 h 7184572"/>
              <a:gd name="connsiteX12" fmla="*/ 3592284 w 7184572"/>
              <a:gd name="connsiteY12" fmla="*/ 5171359 h 7184572"/>
              <a:gd name="connsiteX13" fmla="*/ 2034064 w 7184572"/>
              <a:gd name="connsiteY13" fmla="*/ 3613139 h 7184572"/>
              <a:gd name="connsiteX14" fmla="*/ 3592284 w 7184572"/>
              <a:gd name="connsiteY14" fmla="*/ 2054919 h 7184572"/>
              <a:gd name="connsiteX15" fmla="*/ 3592285 w 7184572"/>
              <a:gd name="connsiteY15" fmla="*/ 1936848 h 7184572"/>
              <a:gd name="connsiteX16" fmla="*/ 1915993 w 7184572"/>
              <a:gd name="connsiteY16" fmla="*/ 3613140 h 7184572"/>
              <a:gd name="connsiteX17" fmla="*/ 3592285 w 7184572"/>
              <a:gd name="connsiteY17" fmla="*/ 5289432 h 7184572"/>
              <a:gd name="connsiteX18" fmla="*/ 5268577 w 7184572"/>
              <a:gd name="connsiteY18" fmla="*/ 3613140 h 7184572"/>
              <a:gd name="connsiteX19" fmla="*/ 3592285 w 7184572"/>
              <a:gd name="connsiteY19" fmla="*/ 1936848 h 7184572"/>
              <a:gd name="connsiteX20" fmla="*/ 3592285 w 7184572"/>
              <a:gd name="connsiteY20" fmla="*/ 1734394 h 7184572"/>
              <a:gd name="connsiteX21" fmla="*/ 5471031 w 7184572"/>
              <a:gd name="connsiteY21" fmla="*/ 3613140 h 7184572"/>
              <a:gd name="connsiteX22" fmla="*/ 3592285 w 7184572"/>
              <a:gd name="connsiteY22" fmla="*/ 5491886 h 7184572"/>
              <a:gd name="connsiteX23" fmla="*/ 1713539 w 7184572"/>
              <a:gd name="connsiteY23" fmla="*/ 3613140 h 7184572"/>
              <a:gd name="connsiteX24" fmla="*/ 3592285 w 7184572"/>
              <a:gd name="connsiteY24" fmla="*/ 1734394 h 7184572"/>
              <a:gd name="connsiteX25" fmla="*/ 3594875 w 7184572"/>
              <a:gd name="connsiteY25" fmla="*/ 1608717 h 7184572"/>
              <a:gd name="connsiteX26" fmla="*/ 1611307 w 7184572"/>
              <a:gd name="connsiteY26" fmla="*/ 3592285 h 7184572"/>
              <a:gd name="connsiteX27" fmla="*/ 3594875 w 7184572"/>
              <a:gd name="connsiteY27" fmla="*/ 5575853 h 7184572"/>
              <a:gd name="connsiteX28" fmla="*/ 5578443 w 7184572"/>
              <a:gd name="connsiteY28" fmla="*/ 3592285 h 7184572"/>
              <a:gd name="connsiteX29" fmla="*/ 3594875 w 7184572"/>
              <a:gd name="connsiteY29" fmla="*/ 1608717 h 7184572"/>
              <a:gd name="connsiteX30" fmla="*/ 3594875 w 7184572"/>
              <a:gd name="connsiteY30" fmla="*/ 791427 h 7184572"/>
              <a:gd name="connsiteX31" fmla="*/ 6395733 w 7184572"/>
              <a:gd name="connsiteY31" fmla="*/ 3592285 h 7184572"/>
              <a:gd name="connsiteX32" fmla="*/ 3594875 w 7184572"/>
              <a:gd name="connsiteY32" fmla="*/ 6393143 h 7184572"/>
              <a:gd name="connsiteX33" fmla="*/ 794017 w 7184572"/>
              <a:gd name="connsiteY33" fmla="*/ 3592285 h 7184572"/>
              <a:gd name="connsiteX34" fmla="*/ 3594875 w 7184572"/>
              <a:gd name="connsiteY34" fmla="*/ 791427 h 7184572"/>
              <a:gd name="connsiteX35" fmla="*/ 3592285 w 7184572"/>
              <a:gd name="connsiteY35" fmla="*/ 712559 h 7184572"/>
              <a:gd name="connsiteX36" fmla="*/ 712558 w 7184572"/>
              <a:gd name="connsiteY36" fmla="*/ 3592286 h 7184572"/>
              <a:gd name="connsiteX37" fmla="*/ 3592285 w 7184572"/>
              <a:gd name="connsiteY37" fmla="*/ 6472013 h 7184572"/>
              <a:gd name="connsiteX38" fmla="*/ 6472012 w 7184572"/>
              <a:gd name="connsiteY38" fmla="*/ 3592286 h 7184572"/>
              <a:gd name="connsiteX39" fmla="*/ 3592285 w 7184572"/>
              <a:gd name="connsiteY39" fmla="*/ 712559 h 7184572"/>
              <a:gd name="connsiteX40" fmla="*/ 3592286 w 7184572"/>
              <a:gd name="connsiteY40" fmla="*/ 419312 h 7184572"/>
              <a:gd name="connsiteX41" fmla="*/ 6765260 w 7184572"/>
              <a:gd name="connsiteY41" fmla="*/ 3592286 h 7184572"/>
              <a:gd name="connsiteX42" fmla="*/ 3592286 w 7184572"/>
              <a:gd name="connsiteY42" fmla="*/ 6765260 h 7184572"/>
              <a:gd name="connsiteX43" fmla="*/ 419312 w 7184572"/>
              <a:gd name="connsiteY43" fmla="*/ 3592286 h 7184572"/>
              <a:gd name="connsiteX44" fmla="*/ 3592286 w 7184572"/>
              <a:gd name="connsiteY44" fmla="*/ 419312 h 7184572"/>
              <a:gd name="connsiteX45" fmla="*/ 3592286 w 7184572"/>
              <a:gd name="connsiteY45" fmla="*/ 331999 h 7184572"/>
              <a:gd name="connsiteX46" fmla="*/ 331999 w 7184572"/>
              <a:gd name="connsiteY46" fmla="*/ 3592286 h 7184572"/>
              <a:gd name="connsiteX47" fmla="*/ 3592286 w 7184572"/>
              <a:gd name="connsiteY47" fmla="*/ 6852573 h 7184572"/>
              <a:gd name="connsiteX48" fmla="*/ 6852573 w 7184572"/>
              <a:gd name="connsiteY48" fmla="*/ 3592286 h 7184572"/>
              <a:gd name="connsiteX49" fmla="*/ 3592286 w 7184572"/>
              <a:gd name="connsiteY49" fmla="*/ 331999 h 7184572"/>
              <a:gd name="connsiteX50" fmla="*/ 3592286 w 7184572"/>
              <a:gd name="connsiteY50" fmla="*/ 0 h 7184572"/>
              <a:gd name="connsiteX51" fmla="*/ 7184572 w 7184572"/>
              <a:gd name="connsiteY51" fmla="*/ 3592286 h 7184572"/>
              <a:gd name="connsiteX52" fmla="*/ 3592286 w 7184572"/>
              <a:gd name="connsiteY52" fmla="*/ 7184572 h 7184572"/>
              <a:gd name="connsiteX53" fmla="*/ 0 w 7184572"/>
              <a:gd name="connsiteY53" fmla="*/ 3592286 h 7184572"/>
              <a:gd name="connsiteX54" fmla="*/ 3592286 w 7184572"/>
              <a:gd name="connsiteY54" fmla="*/ 0 h 71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184572" h="7184572">
                <a:moveTo>
                  <a:pt x="3592284" y="2983071"/>
                </a:moveTo>
                <a:cubicBezTo>
                  <a:pt x="3940261" y="2983071"/>
                  <a:pt x="4222352" y="3265163"/>
                  <a:pt x="4222352" y="3613139"/>
                </a:cubicBezTo>
                <a:cubicBezTo>
                  <a:pt x="4222352" y="3961116"/>
                  <a:pt x="3940261" y="4243207"/>
                  <a:pt x="3592284" y="4243207"/>
                </a:cubicBezTo>
                <a:cubicBezTo>
                  <a:pt x="3244307" y="4243207"/>
                  <a:pt x="2962216" y="3961116"/>
                  <a:pt x="2962216" y="3613139"/>
                </a:cubicBezTo>
                <a:cubicBezTo>
                  <a:pt x="2962216" y="3265163"/>
                  <a:pt x="3244307" y="2983071"/>
                  <a:pt x="3592284" y="2983071"/>
                </a:cubicBezTo>
                <a:close/>
                <a:moveTo>
                  <a:pt x="3592284" y="2834683"/>
                </a:moveTo>
                <a:cubicBezTo>
                  <a:pt x="3162355" y="2834683"/>
                  <a:pt x="2813828" y="3183210"/>
                  <a:pt x="2813828" y="3613139"/>
                </a:cubicBezTo>
                <a:cubicBezTo>
                  <a:pt x="2813828" y="4043068"/>
                  <a:pt x="3162355" y="4391595"/>
                  <a:pt x="3592284" y="4391595"/>
                </a:cubicBezTo>
                <a:cubicBezTo>
                  <a:pt x="4022213" y="4391595"/>
                  <a:pt x="4370740" y="4043068"/>
                  <a:pt x="4370740" y="3613139"/>
                </a:cubicBezTo>
                <a:cubicBezTo>
                  <a:pt x="4370740" y="3183210"/>
                  <a:pt x="4022213" y="2834683"/>
                  <a:pt x="3592284" y="2834683"/>
                </a:cubicBezTo>
                <a:close/>
                <a:moveTo>
                  <a:pt x="3592284" y="2054919"/>
                </a:moveTo>
                <a:cubicBezTo>
                  <a:pt x="4452865" y="2054919"/>
                  <a:pt x="5150504" y="2752558"/>
                  <a:pt x="5150504" y="3613139"/>
                </a:cubicBezTo>
                <a:cubicBezTo>
                  <a:pt x="5150504" y="4473720"/>
                  <a:pt x="4452865" y="5171359"/>
                  <a:pt x="3592284" y="5171359"/>
                </a:cubicBezTo>
                <a:cubicBezTo>
                  <a:pt x="2731703" y="5171359"/>
                  <a:pt x="2034064" y="4473720"/>
                  <a:pt x="2034064" y="3613139"/>
                </a:cubicBezTo>
                <a:cubicBezTo>
                  <a:pt x="2034064" y="2752558"/>
                  <a:pt x="2731703" y="2054919"/>
                  <a:pt x="3592284" y="2054919"/>
                </a:cubicBezTo>
                <a:close/>
                <a:moveTo>
                  <a:pt x="3592285" y="1936848"/>
                </a:moveTo>
                <a:cubicBezTo>
                  <a:pt x="2666494" y="1936848"/>
                  <a:pt x="1915993" y="2687349"/>
                  <a:pt x="1915993" y="3613140"/>
                </a:cubicBezTo>
                <a:cubicBezTo>
                  <a:pt x="1915993" y="4538931"/>
                  <a:pt x="2666494" y="5289432"/>
                  <a:pt x="3592285" y="5289432"/>
                </a:cubicBezTo>
                <a:cubicBezTo>
                  <a:pt x="4518076" y="5289432"/>
                  <a:pt x="5268577" y="4538931"/>
                  <a:pt x="5268577" y="3613140"/>
                </a:cubicBezTo>
                <a:cubicBezTo>
                  <a:pt x="5268577" y="2687349"/>
                  <a:pt x="4518076" y="1936848"/>
                  <a:pt x="3592285" y="1936848"/>
                </a:cubicBezTo>
                <a:close/>
                <a:moveTo>
                  <a:pt x="3592285" y="1734394"/>
                </a:moveTo>
                <a:cubicBezTo>
                  <a:pt x="4629888" y="1734394"/>
                  <a:pt x="5471031" y="2575537"/>
                  <a:pt x="5471031" y="3613140"/>
                </a:cubicBezTo>
                <a:cubicBezTo>
                  <a:pt x="5471031" y="4650743"/>
                  <a:pt x="4629888" y="5491886"/>
                  <a:pt x="3592285" y="5491886"/>
                </a:cubicBezTo>
                <a:cubicBezTo>
                  <a:pt x="2554682" y="5491886"/>
                  <a:pt x="1713539" y="4650743"/>
                  <a:pt x="1713539" y="3613140"/>
                </a:cubicBezTo>
                <a:cubicBezTo>
                  <a:pt x="1713539" y="2575537"/>
                  <a:pt x="2554682" y="1734394"/>
                  <a:pt x="3592285" y="1734394"/>
                </a:cubicBezTo>
                <a:close/>
                <a:moveTo>
                  <a:pt x="3594875" y="1608717"/>
                </a:moveTo>
                <a:cubicBezTo>
                  <a:pt x="2499381" y="1608717"/>
                  <a:pt x="1611307" y="2496791"/>
                  <a:pt x="1611307" y="3592285"/>
                </a:cubicBezTo>
                <a:cubicBezTo>
                  <a:pt x="1611307" y="4687779"/>
                  <a:pt x="2499381" y="5575853"/>
                  <a:pt x="3594875" y="5575853"/>
                </a:cubicBezTo>
                <a:cubicBezTo>
                  <a:pt x="4690369" y="5575853"/>
                  <a:pt x="5578443" y="4687779"/>
                  <a:pt x="5578443" y="3592285"/>
                </a:cubicBezTo>
                <a:cubicBezTo>
                  <a:pt x="5578443" y="2496791"/>
                  <a:pt x="4690369" y="1608717"/>
                  <a:pt x="3594875" y="1608717"/>
                </a:cubicBezTo>
                <a:close/>
                <a:moveTo>
                  <a:pt x="3594875" y="791427"/>
                </a:moveTo>
                <a:cubicBezTo>
                  <a:pt x="5141746" y="791427"/>
                  <a:pt x="6395733" y="2045414"/>
                  <a:pt x="6395733" y="3592285"/>
                </a:cubicBezTo>
                <a:cubicBezTo>
                  <a:pt x="6395733" y="5139156"/>
                  <a:pt x="5141746" y="6393143"/>
                  <a:pt x="3594875" y="6393143"/>
                </a:cubicBezTo>
                <a:cubicBezTo>
                  <a:pt x="2048004" y="6393143"/>
                  <a:pt x="794017" y="5139156"/>
                  <a:pt x="794017" y="3592285"/>
                </a:cubicBezTo>
                <a:cubicBezTo>
                  <a:pt x="794017" y="2045414"/>
                  <a:pt x="2048004" y="791427"/>
                  <a:pt x="3594875" y="791427"/>
                </a:cubicBezTo>
                <a:close/>
                <a:moveTo>
                  <a:pt x="3592285" y="712559"/>
                </a:moveTo>
                <a:cubicBezTo>
                  <a:pt x="2001856" y="712559"/>
                  <a:pt x="712558" y="2001857"/>
                  <a:pt x="712558" y="3592286"/>
                </a:cubicBezTo>
                <a:cubicBezTo>
                  <a:pt x="712558" y="5182715"/>
                  <a:pt x="2001856" y="6472013"/>
                  <a:pt x="3592285" y="6472013"/>
                </a:cubicBezTo>
                <a:cubicBezTo>
                  <a:pt x="5182714" y="6472013"/>
                  <a:pt x="6472012" y="5182715"/>
                  <a:pt x="6472012" y="3592286"/>
                </a:cubicBezTo>
                <a:cubicBezTo>
                  <a:pt x="6472012" y="2001857"/>
                  <a:pt x="5182714" y="712559"/>
                  <a:pt x="3592285" y="712559"/>
                </a:cubicBezTo>
                <a:close/>
                <a:moveTo>
                  <a:pt x="3592286" y="419312"/>
                </a:moveTo>
                <a:cubicBezTo>
                  <a:pt x="5344671" y="419312"/>
                  <a:pt x="6765260" y="1839901"/>
                  <a:pt x="6765260" y="3592286"/>
                </a:cubicBezTo>
                <a:cubicBezTo>
                  <a:pt x="6765260" y="5344671"/>
                  <a:pt x="5344671" y="6765260"/>
                  <a:pt x="3592286" y="6765260"/>
                </a:cubicBezTo>
                <a:cubicBezTo>
                  <a:pt x="1839901" y="6765260"/>
                  <a:pt x="419312" y="5344671"/>
                  <a:pt x="419312" y="3592286"/>
                </a:cubicBezTo>
                <a:cubicBezTo>
                  <a:pt x="419312" y="1839901"/>
                  <a:pt x="1839901" y="419312"/>
                  <a:pt x="3592286" y="419312"/>
                </a:cubicBezTo>
                <a:close/>
                <a:moveTo>
                  <a:pt x="3592286" y="331999"/>
                </a:moveTo>
                <a:cubicBezTo>
                  <a:pt x="1791679" y="331999"/>
                  <a:pt x="331999" y="1791679"/>
                  <a:pt x="331999" y="3592286"/>
                </a:cubicBezTo>
                <a:cubicBezTo>
                  <a:pt x="331999" y="5392893"/>
                  <a:pt x="1791679" y="6852573"/>
                  <a:pt x="3592286" y="6852573"/>
                </a:cubicBezTo>
                <a:cubicBezTo>
                  <a:pt x="5392893" y="6852573"/>
                  <a:pt x="6852573" y="5392893"/>
                  <a:pt x="6852573" y="3592286"/>
                </a:cubicBezTo>
                <a:cubicBezTo>
                  <a:pt x="6852573" y="1791679"/>
                  <a:pt x="5392893" y="331999"/>
                  <a:pt x="3592286" y="331999"/>
                </a:cubicBezTo>
                <a:close/>
                <a:moveTo>
                  <a:pt x="3592286" y="0"/>
                </a:moveTo>
                <a:cubicBezTo>
                  <a:pt x="5576251" y="0"/>
                  <a:pt x="7184572" y="1608321"/>
                  <a:pt x="7184572" y="3592286"/>
                </a:cubicBezTo>
                <a:cubicBezTo>
                  <a:pt x="7184572" y="5576251"/>
                  <a:pt x="5576251" y="7184572"/>
                  <a:pt x="3592286" y="7184572"/>
                </a:cubicBezTo>
                <a:cubicBezTo>
                  <a:pt x="1608321" y="7184572"/>
                  <a:pt x="0" y="5576251"/>
                  <a:pt x="0" y="3592286"/>
                </a:cubicBezTo>
                <a:cubicBezTo>
                  <a:pt x="0" y="1608321"/>
                  <a:pt x="1608321" y="0"/>
                  <a:pt x="359228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46986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4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5394191" y="1106500"/>
            <a:ext cx="5754736" cy="5201480"/>
          </a:xfrm>
          <a:custGeom>
            <a:avLst/>
            <a:gdLst>
              <a:gd name="connsiteX0" fmla="*/ 0 w 5754736"/>
              <a:gd name="connsiteY0" fmla="*/ 2048101 h 5201480"/>
              <a:gd name="connsiteX1" fmla="*/ 855603 w 5754736"/>
              <a:gd name="connsiteY1" fmla="*/ 2048101 h 5201480"/>
              <a:gd name="connsiteX2" fmla="*/ 1979737 w 5754736"/>
              <a:gd name="connsiteY2" fmla="*/ 3290535 h 5201480"/>
              <a:gd name="connsiteX3" fmla="*/ 855603 w 5754736"/>
              <a:gd name="connsiteY3" fmla="*/ 4532969 h 5201480"/>
              <a:gd name="connsiteX4" fmla="*/ 0 w 5754736"/>
              <a:gd name="connsiteY4" fmla="*/ 4532969 h 5201480"/>
              <a:gd name="connsiteX5" fmla="*/ 1124134 w 5754736"/>
              <a:gd name="connsiteY5" fmla="*/ 3290535 h 5201480"/>
              <a:gd name="connsiteX6" fmla="*/ 4310741 w 5754736"/>
              <a:gd name="connsiteY6" fmla="*/ 975873 h 5201480"/>
              <a:gd name="connsiteX7" fmla="*/ 4611987 w 5754736"/>
              <a:gd name="connsiteY7" fmla="*/ 975873 h 5201480"/>
              <a:gd name="connsiteX8" fmla="*/ 5754736 w 5754736"/>
              <a:gd name="connsiteY8" fmla="*/ 2262643 h 5201480"/>
              <a:gd name="connsiteX9" fmla="*/ 4611987 w 5754736"/>
              <a:gd name="connsiteY9" fmla="*/ 3549413 h 5201480"/>
              <a:gd name="connsiteX10" fmla="*/ 4310741 w 5754736"/>
              <a:gd name="connsiteY10" fmla="*/ 3549413 h 5201480"/>
              <a:gd name="connsiteX11" fmla="*/ 5453490 w 5754736"/>
              <a:gd name="connsiteY11" fmla="*/ 2262643 h 5201480"/>
              <a:gd name="connsiteX12" fmla="*/ 1863377 w 5754736"/>
              <a:gd name="connsiteY12" fmla="*/ 247581 h 5201480"/>
              <a:gd name="connsiteX13" fmla="*/ 2315017 w 5754736"/>
              <a:gd name="connsiteY13" fmla="*/ 247581 h 5201480"/>
              <a:gd name="connsiteX14" fmla="*/ 2908405 w 5754736"/>
              <a:gd name="connsiteY14" fmla="*/ 903415 h 5201480"/>
              <a:gd name="connsiteX15" fmla="*/ 2544506 w 5754736"/>
              <a:gd name="connsiteY15" fmla="*/ 1305610 h 5201480"/>
              <a:gd name="connsiteX16" fmla="*/ 4018748 w 5754736"/>
              <a:gd name="connsiteY16" fmla="*/ 2934996 h 5201480"/>
              <a:gd name="connsiteX17" fmla="*/ 1968069 w 5754736"/>
              <a:gd name="connsiteY17" fmla="*/ 5201480 h 5201480"/>
              <a:gd name="connsiteX18" fmla="*/ 407253 w 5754736"/>
              <a:gd name="connsiteY18" fmla="*/ 5201480 h 5201480"/>
              <a:gd name="connsiteX19" fmla="*/ 2457932 w 5754736"/>
              <a:gd name="connsiteY19" fmla="*/ 2934996 h 5201480"/>
              <a:gd name="connsiteX20" fmla="*/ 407253 w 5754736"/>
              <a:gd name="connsiteY20" fmla="*/ 668511 h 5201480"/>
              <a:gd name="connsiteX21" fmla="*/ 1968069 w 5754736"/>
              <a:gd name="connsiteY21" fmla="*/ 668511 h 5201480"/>
              <a:gd name="connsiteX22" fmla="*/ 2318686 w 5754736"/>
              <a:gd name="connsiteY22" fmla="*/ 1056025 h 5201480"/>
              <a:gd name="connsiteX23" fmla="*/ 2456765 w 5754736"/>
              <a:gd name="connsiteY23" fmla="*/ 903415 h 5201480"/>
              <a:gd name="connsiteX24" fmla="*/ 2704778 w 5754736"/>
              <a:gd name="connsiteY24" fmla="*/ 0 h 5201480"/>
              <a:gd name="connsiteX25" fmla="*/ 3235385 w 5754736"/>
              <a:gd name="connsiteY25" fmla="*/ 0 h 5201480"/>
              <a:gd name="connsiteX26" fmla="*/ 5248194 w 5754736"/>
              <a:gd name="connsiteY26" fmla="*/ 2266485 h 5201480"/>
              <a:gd name="connsiteX27" fmla="*/ 3235385 w 5754736"/>
              <a:gd name="connsiteY27" fmla="*/ 4532969 h 5201480"/>
              <a:gd name="connsiteX28" fmla="*/ 2704778 w 5754736"/>
              <a:gd name="connsiteY28" fmla="*/ 4532969 h 5201480"/>
              <a:gd name="connsiteX29" fmla="*/ 4717587 w 5754736"/>
              <a:gd name="connsiteY29" fmla="*/ 2266485 h 520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54736" h="5201480">
                <a:moveTo>
                  <a:pt x="0" y="2048101"/>
                </a:moveTo>
                <a:lnTo>
                  <a:pt x="855603" y="2048101"/>
                </a:lnTo>
                <a:lnTo>
                  <a:pt x="1979737" y="3290535"/>
                </a:lnTo>
                <a:lnTo>
                  <a:pt x="855603" y="4532969"/>
                </a:lnTo>
                <a:lnTo>
                  <a:pt x="0" y="4532969"/>
                </a:lnTo>
                <a:lnTo>
                  <a:pt x="1124134" y="3290535"/>
                </a:lnTo>
                <a:close/>
                <a:moveTo>
                  <a:pt x="4310741" y="975873"/>
                </a:moveTo>
                <a:lnTo>
                  <a:pt x="4611987" y="975873"/>
                </a:lnTo>
                <a:lnTo>
                  <a:pt x="5754736" y="2262643"/>
                </a:lnTo>
                <a:lnTo>
                  <a:pt x="4611987" y="3549413"/>
                </a:lnTo>
                <a:lnTo>
                  <a:pt x="4310741" y="3549413"/>
                </a:lnTo>
                <a:lnTo>
                  <a:pt x="5453490" y="2262643"/>
                </a:lnTo>
                <a:close/>
                <a:moveTo>
                  <a:pt x="1863377" y="247581"/>
                </a:moveTo>
                <a:lnTo>
                  <a:pt x="2315017" y="247581"/>
                </a:lnTo>
                <a:lnTo>
                  <a:pt x="2908405" y="903415"/>
                </a:lnTo>
                <a:lnTo>
                  <a:pt x="2544506" y="1305610"/>
                </a:lnTo>
                <a:lnTo>
                  <a:pt x="4018748" y="2934996"/>
                </a:lnTo>
                <a:lnTo>
                  <a:pt x="1968069" y="5201480"/>
                </a:lnTo>
                <a:lnTo>
                  <a:pt x="407253" y="5201480"/>
                </a:lnTo>
                <a:lnTo>
                  <a:pt x="2457932" y="2934996"/>
                </a:lnTo>
                <a:lnTo>
                  <a:pt x="407253" y="668511"/>
                </a:lnTo>
                <a:lnTo>
                  <a:pt x="1968069" y="668511"/>
                </a:lnTo>
                <a:lnTo>
                  <a:pt x="2318686" y="1056025"/>
                </a:lnTo>
                <a:lnTo>
                  <a:pt x="2456765" y="903415"/>
                </a:lnTo>
                <a:close/>
                <a:moveTo>
                  <a:pt x="2704778" y="0"/>
                </a:moveTo>
                <a:lnTo>
                  <a:pt x="3235385" y="0"/>
                </a:lnTo>
                <a:lnTo>
                  <a:pt x="5248194" y="2266485"/>
                </a:lnTo>
                <a:lnTo>
                  <a:pt x="3235385" y="4532969"/>
                </a:lnTo>
                <a:lnTo>
                  <a:pt x="2704778" y="4532969"/>
                </a:lnTo>
                <a:lnTo>
                  <a:pt x="4717587" y="226648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2230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5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1838830" y="1905308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3261066" y="2550766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21009161">
            <a:off x="5015080" y="2214680"/>
            <a:ext cx="2265691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 rot="754803">
            <a:off x="6665298" y="2570803"/>
            <a:ext cx="163960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rot="263962">
            <a:off x="8354296" y="2109558"/>
            <a:ext cx="189884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9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6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786118" y="1511727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2208354" y="2157185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798060">
            <a:off x="3770143" y="1798686"/>
            <a:ext cx="2265691" cy="4350762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1802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4008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8667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83433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6815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9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9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57170" y="2443089"/>
            <a:ext cx="1605963" cy="286657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31859" y="2458456"/>
            <a:ext cx="1736591" cy="304331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7439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4555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9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3338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9960" y="203623"/>
            <a:ext cx="6333568" cy="6654377"/>
          </a:xfrm>
          <a:custGeom>
            <a:avLst/>
            <a:gdLst>
              <a:gd name="connsiteX0" fmla="*/ 5179752 w 6333568"/>
              <a:gd name="connsiteY0" fmla="*/ 2881514 h 6654377"/>
              <a:gd name="connsiteX1" fmla="*/ 5503690 w 6333568"/>
              <a:gd name="connsiteY1" fmla="*/ 2881514 h 6654377"/>
              <a:gd name="connsiteX2" fmla="*/ 1730827 w 6333568"/>
              <a:gd name="connsiteY2" fmla="*/ 6654377 h 6654377"/>
              <a:gd name="connsiteX3" fmla="*/ 1730827 w 6333568"/>
              <a:gd name="connsiteY3" fmla="*/ 6330439 h 6654377"/>
              <a:gd name="connsiteX4" fmla="*/ 5310383 w 6333568"/>
              <a:gd name="connsiteY4" fmla="*/ 1805749 h 6654377"/>
              <a:gd name="connsiteX5" fmla="*/ 5634321 w 6333568"/>
              <a:gd name="connsiteY5" fmla="*/ 1805749 h 6654377"/>
              <a:gd name="connsiteX6" fmla="*/ 1861459 w 6333568"/>
              <a:gd name="connsiteY6" fmla="*/ 5578611 h 6654377"/>
              <a:gd name="connsiteX7" fmla="*/ 1861459 w 6333568"/>
              <a:gd name="connsiteY7" fmla="*/ 5254673 h 6654377"/>
              <a:gd name="connsiteX8" fmla="*/ 6009630 w 6333568"/>
              <a:gd name="connsiteY8" fmla="*/ 1567545 h 6654377"/>
              <a:gd name="connsiteX9" fmla="*/ 6333568 w 6333568"/>
              <a:gd name="connsiteY9" fmla="*/ 1567545 h 6654377"/>
              <a:gd name="connsiteX10" fmla="*/ 2560706 w 6333568"/>
              <a:gd name="connsiteY10" fmla="*/ 5340407 h 6654377"/>
              <a:gd name="connsiteX11" fmla="*/ 2560706 w 6333568"/>
              <a:gd name="connsiteY11" fmla="*/ 5016469 h 6654377"/>
              <a:gd name="connsiteX12" fmla="*/ 3448925 w 6333568"/>
              <a:gd name="connsiteY12" fmla="*/ 1467652 h 6654377"/>
              <a:gd name="connsiteX13" fmla="*/ 3772863 w 6333568"/>
              <a:gd name="connsiteY13" fmla="*/ 1467652 h 6654377"/>
              <a:gd name="connsiteX14" fmla="*/ 0 w 6333568"/>
              <a:gd name="connsiteY14" fmla="*/ 5240515 h 6654377"/>
              <a:gd name="connsiteX15" fmla="*/ 0 w 6333568"/>
              <a:gd name="connsiteY15" fmla="*/ 4916577 h 6654377"/>
              <a:gd name="connsiteX16" fmla="*/ 5565972 w 6333568"/>
              <a:gd name="connsiteY16" fmla="*/ 952823 h 6654377"/>
              <a:gd name="connsiteX17" fmla="*/ 5995470 w 6333568"/>
              <a:gd name="connsiteY17" fmla="*/ 952823 h 6654377"/>
              <a:gd name="connsiteX18" fmla="*/ 993163 w 6333568"/>
              <a:gd name="connsiteY18" fmla="*/ 5955130 h 6654377"/>
              <a:gd name="connsiteX19" fmla="*/ 993163 w 6333568"/>
              <a:gd name="connsiteY19" fmla="*/ 5525632 h 6654377"/>
              <a:gd name="connsiteX20" fmla="*/ 5073380 w 6333568"/>
              <a:gd name="connsiteY20" fmla="*/ 875983 h 6654377"/>
              <a:gd name="connsiteX21" fmla="*/ 5465272 w 6333568"/>
              <a:gd name="connsiteY21" fmla="*/ 875983 h 6654377"/>
              <a:gd name="connsiteX22" fmla="*/ 900956 w 6333568"/>
              <a:gd name="connsiteY22" fmla="*/ 5440299 h 6654377"/>
              <a:gd name="connsiteX23" fmla="*/ 900956 w 6333568"/>
              <a:gd name="connsiteY23" fmla="*/ 5048407 h 6654377"/>
              <a:gd name="connsiteX24" fmla="*/ 4038678 w 6333568"/>
              <a:gd name="connsiteY24" fmla="*/ 395726 h 6654377"/>
              <a:gd name="connsiteX25" fmla="*/ 4362616 w 6333568"/>
              <a:gd name="connsiteY25" fmla="*/ 395726 h 6654377"/>
              <a:gd name="connsiteX26" fmla="*/ 589753 w 6333568"/>
              <a:gd name="connsiteY26" fmla="*/ 4168589 h 6654377"/>
              <a:gd name="connsiteX27" fmla="*/ 589753 w 6333568"/>
              <a:gd name="connsiteY27" fmla="*/ 3844651 h 6654377"/>
              <a:gd name="connsiteX28" fmla="*/ 5384582 w 6333568"/>
              <a:gd name="connsiteY28" fmla="*/ 0 h 6654377"/>
              <a:gd name="connsiteX29" fmla="*/ 5776474 w 6333568"/>
              <a:gd name="connsiteY29" fmla="*/ 0 h 6654377"/>
              <a:gd name="connsiteX30" fmla="*/ 1212157 w 6333568"/>
              <a:gd name="connsiteY30" fmla="*/ 4564317 h 6654377"/>
              <a:gd name="connsiteX31" fmla="*/ 1212157 w 6333568"/>
              <a:gd name="connsiteY31" fmla="*/ 4172425 h 665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33568" h="6654377">
                <a:moveTo>
                  <a:pt x="5179752" y="2881514"/>
                </a:moveTo>
                <a:lnTo>
                  <a:pt x="5503690" y="2881514"/>
                </a:lnTo>
                <a:lnTo>
                  <a:pt x="1730827" y="6654377"/>
                </a:lnTo>
                <a:lnTo>
                  <a:pt x="1730827" y="6330439"/>
                </a:lnTo>
                <a:close/>
                <a:moveTo>
                  <a:pt x="5310383" y="1805749"/>
                </a:moveTo>
                <a:lnTo>
                  <a:pt x="5634321" y="1805749"/>
                </a:lnTo>
                <a:lnTo>
                  <a:pt x="1861459" y="5578611"/>
                </a:lnTo>
                <a:lnTo>
                  <a:pt x="1861459" y="5254673"/>
                </a:lnTo>
                <a:close/>
                <a:moveTo>
                  <a:pt x="6009630" y="1567545"/>
                </a:moveTo>
                <a:lnTo>
                  <a:pt x="6333568" y="1567545"/>
                </a:lnTo>
                <a:lnTo>
                  <a:pt x="2560706" y="5340407"/>
                </a:lnTo>
                <a:lnTo>
                  <a:pt x="2560706" y="5016469"/>
                </a:lnTo>
                <a:close/>
                <a:moveTo>
                  <a:pt x="3448925" y="1467652"/>
                </a:moveTo>
                <a:lnTo>
                  <a:pt x="3772863" y="1467652"/>
                </a:lnTo>
                <a:lnTo>
                  <a:pt x="0" y="5240515"/>
                </a:lnTo>
                <a:lnTo>
                  <a:pt x="0" y="4916577"/>
                </a:lnTo>
                <a:close/>
                <a:moveTo>
                  <a:pt x="5565972" y="952823"/>
                </a:moveTo>
                <a:lnTo>
                  <a:pt x="5995470" y="952823"/>
                </a:lnTo>
                <a:lnTo>
                  <a:pt x="993163" y="5955130"/>
                </a:lnTo>
                <a:lnTo>
                  <a:pt x="993163" y="5525632"/>
                </a:lnTo>
                <a:close/>
                <a:moveTo>
                  <a:pt x="5073380" y="875983"/>
                </a:moveTo>
                <a:lnTo>
                  <a:pt x="5465272" y="875983"/>
                </a:lnTo>
                <a:lnTo>
                  <a:pt x="900956" y="5440299"/>
                </a:lnTo>
                <a:lnTo>
                  <a:pt x="900956" y="5048407"/>
                </a:lnTo>
                <a:close/>
                <a:moveTo>
                  <a:pt x="4038678" y="395726"/>
                </a:moveTo>
                <a:lnTo>
                  <a:pt x="4362616" y="395726"/>
                </a:lnTo>
                <a:lnTo>
                  <a:pt x="589753" y="4168589"/>
                </a:lnTo>
                <a:lnTo>
                  <a:pt x="589753" y="3844651"/>
                </a:lnTo>
                <a:close/>
                <a:moveTo>
                  <a:pt x="5384582" y="0"/>
                </a:moveTo>
                <a:lnTo>
                  <a:pt x="5776474" y="0"/>
                </a:lnTo>
                <a:lnTo>
                  <a:pt x="1212157" y="4564317"/>
                </a:lnTo>
                <a:lnTo>
                  <a:pt x="1212157" y="417242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757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2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5501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986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2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417244" y="0"/>
            <a:ext cx="5186723" cy="6858000"/>
          </a:xfrm>
          <a:custGeom>
            <a:avLst/>
            <a:gdLst>
              <a:gd name="connsiteX0" fmla="*/ 794452 w 5186723"/>
              <a:gd name="connsiteY0" fmla="*/ 4518212 h 6858000"/>
              <a:gd name="connsiteX1" fmla="*/ 2597203 w 5186723"/>
              <a:gd name="connsiteY1" fmla="*/ 4518212 h 6858000"/>
              <a:gd name="connsiteX2" fmla="*/ 1802751 w 5186723"/>
              <a:gd name="connsiteY2" fmla="*/ 6858000 h 6858000"/>
              <a:gd name="connsiteX3" fmla="*/ 0 w 5186723"/>
              <a:gd name="connsiteY3" fmla="*/ 6858000 h 6858000"/>
              <a:gd name="connsiteX4" fmla="*/ 3384814 w 5186723"/>
              <a:gd name="connsiteY4" fmla="*/ 2408945 h 6858000"/>
              <a:gd name="connsiteX5" fmla="*/ 5186723 w 5186723"/>
              <a:gd name="connsiteY5" fmla="*/ 2408945 h 6858000"/>
              <a:gd name="connsiteX6" fmla="*/ 3684498 w 5186723"/>
              <a:gd name="connsiteY6" fmla="*/ 6858000 h 6858000"/>
              <a:gd name="connsiteX7" fmla="*/ 1882589 w 5186723"/>
              <a:gd name="connsiteY7" fmla="*/ 6858000 h 6858000"/>
              <a:gd name="connsiteX8" fmla="*/ 2316733 w 5186723"/>
              <a:gd name="connsiteY8" fmla="*/ 0 h 6858000"/>
              <a:gd name="connsiteX9" fmla="*/ 4118642 w 5186723"/>
              <a:gd name="connsiteY9" fmla="*/ 0 h 6858000"/>
              <a:gd name="connsiteX10" fmla="*/ 2616417 w 5186723"/>
              <a:gd name="connsiteY10" fmla="*/ 4449055 h 6858000"/>
              <a:gd name="connsiteX11" fmla="*/ 814508 w 5186723"/>
              <a:gd name="connsiteY11" fmla="*/ 44490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86723" h="6858000">
                <a:moveTo>
                  <a:pt x="794452" y="4518212"/>
                </a:moveTo>
                <a:lnTo>
                  <a:pt x="2597203" y="4518212"/>
                </a:lnTo>
                <a:lnTo>
                  <a:pt x="1802751" y="6858000"/>
                </a:lnTo>
                <a:lnTo>
                  <a:pt x="0" y="6858000"/>
                </a:lnTo>
                <a:close/>
                <a:moveTo>
                  <a:pt x="3384814" y="2408945"/>
                </a:moveTo>
                <a:lnTo>
                  <a:pt x="5186723" y="2408945"/>
                </a:lnTo>
                <a:lnTo>
                  <a:pt x="3684498" y="6858000"/>
                </a:lnTo>
                <a:lnTo>
                  <a:pt x="1882589" y="6858000"/>
                </a:lnTo>
                <a:close/>
                <a:moveTo>
                  <a:pt x="2316733" y="0"/>
                </a:moveTo>
                <a:lnTo>
                  <a:pt x="4118642" y="0"/>
                </a:lnTo>
                <a:lnTo>
                  <a:pt x="2616417" y="4449055"/>
                </a:lnTo>
                <a:lnTo>
                  <a:pt x="814508" y="444905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1014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903489" y="610878"/>
            <a:ext cx="4863994" cy="6039652"/>
          </a:xfrm>
          <a:prstGeom prst="parallelogram">
            <a:avLst>
              <a:gd name="adj" fmla="val 853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8583066" y="-3813205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7130783" y="-411098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4296910" y="353465"/>
            <a:ext cx="6646685" cy="6604427"/>
          </a:xfrm>
          <a:custGeom>
            <a:avLst/>
            <a:gdLst>
              <a:gd name="connsiteX0" fmla="*/ 4571593 w 6646685"/>
              <a:gd name="connsiteY0" fmla="*/ 1944062 h 6604427"/>
              <a:gd name="connsiteX1" fmla="*/ 4919313 w 6646685"/>
              <a:gd name="connsiteY1" fmla="*/ 1944062 h 6604427"/>
              <a:gd name="connsiteX2" fmla="*/ 1678590 w 6646685"/>
              <a:gd name="connsiteY2" fmla="*/ 6604427 h 6604427"/>
              <a:gd name="connsiteX3" fmla="*/ 1330870 w 6646685"/>
              <a:gd name="connsiteY3" fmla="*/ 6604427 h 6604427"/>
              <a:gd name="connsiteX4" fmla="*/ 4760626 w 6646685"/>
              <a:gd name="connsiteY4" fmla="*/ 1021978 h 6604427"/>
              <a:gd name="connsiteX5" fmla="*/ 5108346 w 6646685"/>
              <a:gd name="connsiteY5" fmla="*/ 1021978 h 6604427"/>
              <a:gd name="connsiteX6" fmla="*/ 1867623 w 6646685"/>
              <a:gd name="connsiteY6" fmla="*/ 5682342 h 6604427"/>
              <a:gd name="connsiteX7" fmla="*/ 1519903 w 6646685"/>
              <a:gd name="connsiteY7" fmla="*/ 5682342 h 6604427"/>
              <a:gd name="connsiteX8" fmla="*/ 4007591 w 6646685"/>
              <a:gd name="connsiteY8" fmla="*/ 783771 h 6604427"/>
              <a:gd name="connsiteX9" fmla="*/ 4355311 w 6646685"/>
              <a:gd name="connsiteY9" fmla="*/ 783771 h 6604427"/>
              <a:gd name="connsiteX10" fmla="*/ 1114588 w 6646685"/>
              <a:gd name="connsiteY10" fmla="*/ 5444136 h 6604427"/>
              <a:gd name="connsiteX11" fmla="*/ 766868 w 6646685"/>
              <a:gd name="connsiteY11" fmla="*/ 5444136 h 6604427"/>
              <a:gd name="connsiteX12" fmla="*/ 3240723 w 6646685"/>
              <a:gd name="connsiteY12" fmla="*/ 560934 h 6604427"/>
              <a:gd name="connsiteX13" fmla="*/ 3588443 w 6646685"/>
              <a:gd name="connsiteY13" fmla="*/ 560934 h 6604427"/>
              <a:gd name="connsiteX14" fmla="*/ 347720 w 6646685"/>
              <a:gd name="connsiteY14" fmla="*/ 5221299 h 6604427"/>
              <a:gd name="connsiteX15" fmla="*/ 0 w 6646685"/>
              <a:gd name="connsiteY15" fmla="*/ 5221299 h 6604427"/>
              <a:gd name="connsiteX16" fmla="*/ 6298965 w 6646685"/>
              <a:gd name="connsiteY16" fmla="*/ 99893 h 6604427"/>
              <a:gd name="connsiteX17" fmla="*/ 6646685 w 6646685"/>
              <a:gd name="connsiteY17" fmla="*/ 99893 h 6604427"/>
              <a:gd name="connsiteX18" fmla="*/ 3405962 w 6646685"/>
              <a:gd name="connsiteY18" fmla="*/ 4760257 h 6604427"/>
              <a:gd name="connsiteX19" fmla="*/ 3058242 w 6646685"/>
              <a:gd name="connsiteY19" fmla="*/ 4760257 h 6604427"/>
              <a:gd name="connsiteX20" fmla="*/ 5006515 w 6646685"/>
              <a:gd name="connsiteY20" fmla="*/ 0 h 6604427"/>
              <a:gd name="connsiteX21" fmla="*/ 5354235 w 6646685"/>
              <a:gd name="connsiteY21" fmla="*/ 0 h 6604427"/>
              <a:gd name="connsiteX22" fmla="*/ 2113512 w 6646685"/>
              <a:gd name="connsiteY22" fmla="*/ 4660365 h 6604427"/>
              <a:gd name="connsiteX23" fmla="*/ 1765792 w 6646685"/>
              <a:gd name="connsiteY23" fmla="*/ 4660365 h 6604427"/>
              <a:gd name="connsiteX24" fmla="*/ 4099799 w 6646685"/>
              <a:gd name="connsiteY24" fmla="*/ 0 h 6604427"/>
              <a:gd name="connsiteX25" fmla="*/ 4447519 w 6646685"/>
              <a:gd name="connsiteY25" fmla="*/ 0 h 6604427"/>
              <a:gd name="connsiteX26" fmla="*/ 1206796 w 6646685"/>
              <a:gd name="connsiteY26" fmla="*/ 4660365 h 6604427"/>
              <a:gd name="connsiteX27" fmla="*/ 859076 w 6646685"/>
              <a:gd name="connsiteY27" fmla="*/ 4660365 h 660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6685" h="6604427">
                <a:moveTo>
                  <a:pt x="4571593" y="1944062"/>
                </a:moveTo>
                <a:lnTo>
                  <a:pt x="4919313" y="1944062"/>
                </a:lnTo>
                <a:lnTo>
                  <a:pt x="1678590" y="6604427"/>
                </a:lnTo>
                <a:lnTo>
                  <a:pt x="1330870" y="6604427"/>
                </a:lnTo>
                <a:close/>
                <a:moveTo>
                  <a:pt x="4760626" y="1021978"/>
                </a:moveTo>
                <a:lnTo>
                  <a:pt x="5108346" y="1021978"/>
                </a:lnTo>
                <a:lnTo>
                  <a:pt x="1867623" y="5682342"/>
                </a:lnTo>
                <a:lnTo>
                  <a:pt x="1519903" y="5682342"/>
                </a:lnTo>
                <a:close/>
                <a:moveTo>
                  <a:pt x="4007591" y="783771"/>
                </a:moveTo>
                <a:lnTo>
                  <a:pt x="4355311" y="783771"/>
                </a:lnTo>
                <a:lnTo>
                  <a:pt x="1114588" y="5444136"/>
                </a:lnTo>
                <a:lnTo>
                  <a:pt x="766868" y="5444136"/>
                </a:lnTo>
                <a:close/>
                <a:moveTo>
                  <a:pt x="3240723" y="560934"/>
                </a:moveTo>
                <a:lnTo>
                  <a:pt x="3588443" y="560934"/>
                </a:lnTo>
                <a:lnTo>
                  <a:pt x="347720" y="5221299"/>
                </a:lnTo>
                <a:lnTo>
                  <a:pt x="0" y="5221299"/>
                </a:lnTo>
                <a:close/>
                <a:moveTo>
                  <a:pt x="6298965" y="99893"/>
                </a:moveTo>
                <a:lnTo>
                  <a:pt x="6646685" y="99893"/>
                </a:lnTo>
                <a:lnTo>
                  <a:pt x="3405962" y="4760257"/>
                </a:lnTo>
                <a:lnTo>
                  <a:pt x="3058242" y="4760257"/>
                </a:lnTo>
                <a:close/>
                <a:moveTo>
                  <a:pt x="5006515" y="0"/>
                </a:moveTo>
                <a:lnTo>
                  <a:pt x="5354235" y="0"/>
                </a:lnTo>
                <a:lnTo>
                  <a:pt x="2113512" y="4660365"/>
                </a:lnTo>
                <a:lnTo>
                  <a:pt x="1765792" y="4660365"/>
                </a:lnTo>
                <a:close/>
                <a:moveTo>
                  <a:pt x="4099799" y="0"/>
                </a:moveTo>
                <a:lnTo>
                  <a:pt x="4447519" y="0"/>
                </a:lnTo>
                <a:lnTo>
                  <a:pt x="1206796" y="4660365"/>
                </a:lnTo>
                <a:lnTo>
                  <a:pt x="859076" y="466036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25624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ne slide 1-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531471" y="1644911"/>
            <a:ext cx="1135543" cy="11355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38000" y="3533987"/>
            <a:ext cx="2987067" cy="1029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2883639" y="3580784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3" name="Isosceles Triangle 2"/>
          <p:cNvSpPr/>
          <p:nvPr/>
        </p:nvSpPr>
        <p:spPr>
          <a:xfrm rot="5400000">
            <a:off x="5770002" y="3977485"/>
            <a:ext cx="203799" cy="10979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2780453"/>
            <a:ext cx="0" cy="407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43430" y="3971646"/>
            <a:ext cx="105143" cy="105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385533" y="4918518"/>
            <a:ext cx="2987067" cy="1029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8409032" y="4965315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0" name="Isosceles Triangle 19"/>
          <p:cNvSpPr/>
          <p:nvPr/>
        </p:nvSpPr>
        <p:spPr>
          <a:xfrm rot="16200000" flipH="1">
            <a:off x="6237202" y="5370482"/>
            <a:ext cx="203799" cy="10979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6043430" y="5371195"/>
            <a:ext cx="105143" cy="105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1353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ne slide 1-2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38000" y="833733"/>
            <a:ext cx="2987067" cy="10295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2883639" y="880530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5770002" y="1277230"/>
            <a:ext cx="203799" cy="10979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6043430" y="1271391"/>
            <a:ext cx="105143" cy="1051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85533" y="2235197"/>
            <a:ext cx="2987067" cy="102954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8409032" y="2281994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4" name="Isosceles Triangle 13"/>
          <p:cNvSpPr/>
          <p:nvPr/>
        </p:nvSpPr>
        <p:spPr>
          <a:xfrm rot="16200000" flipH="1">
            <a:off x="6237202" y="2687161"/>
            <a:ext cx="203799" cy="10979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6043430" y="2687874"/>
            <a:ext cx="105143" cy="1051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838000" y="3610800"/>
            <a:ext cx="2987067" cy="102954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2883639" y="3657597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770002" y="4054297"/>
            <a:ext cx="203799" cy="10979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6043430" y="4048458"/>
            <a:ext cx="105143" cy="1051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385533" y="4969930"/>
            <a:ext cx="2987067" cy="102954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0" hasCustomPrompt="1"/>
          </p:nvPr>
        </p:nvSpPr>
        <p:spPr>
          <a:xfrm>
            <a:off x="8409032" y="5016727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2" name="Isosceles Triangle 21"/>
          <p:cNvSpPr/>
          <p:nvPr/>
        </p:nvSpPr>
        <p:spPr>
          <a:xfrm rot="16200000" flipH="1">
            <a:off x="6237202" y="5421894"/>
            <a:ext cx="203799" cy="10979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6043430" y="5422607"/>
            <a:ext cx="105143" cy="1051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85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ne slide 1-2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0" y="0"/>
            <a:ext cx="0" cy="46820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38000" y="833733"/>
            <a:ext cx="2987067" cy="102954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2883639" y="880530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5770002" y="1277230"/>
            <a:ext cx="203799" cy="10979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6043430" y="1271391"/>
            <a:ext cx="105143" cy="1051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85533" y="2235197"/>
            <a:ext cx="2987067" cy="1029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8409032" y="2281994"/>
            <a:ext cx="912768" cy="93595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457189" indent="-457189" algn="ctr">
              <a:buNone/>
              <a:defRPr lang="ko-KR" altLang="en-US" sz="133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17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4" name="Isosceles Triangle 13"/>
          <p:cNvSpPr/>
          <p:nvPr/>
        </p:nvSpPr>
        <p:spPr>
          <a:xfrm rot="16200000" flipH="1">
            <a:off x="6237202" y="2687161"/>
            <a:ext cx="203799" cy="10979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6043430" y="2687874"/>
            <a:ext cx="105143" cy="105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5531471" y="4682067"/>
            <a:ext cx="1135543" cy="11355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4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6931" y="1872903"/>
            <a:ext cx="2266790" cy="3063713"/>
          </a:xfr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3721" y="1872902"/>
            <a:ext cx="2697096" cy="306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3929" y="1872903"/>
            <a:ext cx="2266790" cy="3063713"/>
          </a:xfr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0719" y="1872902"/>
            <a:ext cx="2697096" cy="306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7558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1" y="1831358"/>
            <a:ext cx="2796988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72861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63132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631320" y="3990571"/>
            <a:ext cx="4646279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2861" y="3990570"/>
            <a:ext cx="2796988" cy="1849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3726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6931" y="1872903"/>
            <a:ext cx="2266790" cy="3063713"/>
          </a:xfr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3721" y="1872902"/>
            <a:ext cx="2697096" cy="306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3929" y="1872903"/>
            <a:ext cx="2266790" cy="3063713"/>
          </a:xfr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0719" y="1872902"/>
            <a:ext cx="2697096" cy="306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66774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4F0D3-E7B6-414F-B967-8C35CFC9E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562EC-F929-49D2-8EDE-6F274793E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0CBE9-E512-416C-AC6B-27409C02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E1C-60CB-4D4D-8229-033DEC71237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A8DA4-F6A3-4D9D-A0B3-7961D33E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4D502-3F38-4CBF-A35E-C892517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CEE-CEA6-4F7C-9AD2-CE6B1DCF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212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65DB1-C3F7-4AB8-8A66-E5AD20BA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771DE-54C4-4826-9EA8-15FC5991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52431-3DCE-471F-88B0-8FABA9A0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E1C-60CB-4D4D-8229-033DEC71237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C0AC2-0CFF-4733-AAF9-11FE6C9F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6F37E-9F5C-4963-8443-480CF2D8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CEE-CEA6-4F7C-9AD2-CE6B1DCF0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611495" y="3990571"/>
            <a:ext cx="4794838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3990571"/>
            <a:ext cx="263562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454999" y="3990571"/>
            <a:ext cx="2822600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49803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9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50545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803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14400" y="588175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7415"/>
            <a:ext cx="10363200" cy="42431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2A1462C-4D9E-4165-A7B3-BBDB4B73840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2" r="18512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BEB722-C35C-4D72-BE6B-7400AD6606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3557" y="1488123"/>
            <a:ext cx="4502845" cy="2387600"/>
          </a:xfrm>
        </p:spPr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Incubator</a:t>
            </a:r>
            <a:r>
              <a:rPr lang="pt-BR" dirty="0"/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42E94-1A74-4DB2-956A-43A0C887C21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557" y="3026983"/>
            <a:ext cx="3108960" cy="44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Natália Cordeiro Zaniboni</a:t>
            </a:r>
          </a:p>
        </p:txBody>
      </p:sp>
    </p:spTree>
    <p:extLst>
      <p:ext uri="{BB962C8B-B14F-4D97-AF65-F5344CB8AC3E}">
        <p14:creationId xmlns:p14="http://schemas.microsoft.com/office/powerpoint/2010/main" val="4418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8E227-E304-4636-BB64-200EF62A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Problem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2CB4500-B2FB-47A5-B2D4-1609F2189E0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942350"/>
              </p:ext>
            </p:extLst>
          </p:nvPr>
        </p:nvGraphicFramePr>
        <p:xfrm>
          <a:off x="1647678" y="1825625"/>
          <a:ext cx="8896644" cy="333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8">
                  <a:extLst>
                    <a:ext uri="{9D8B030D-6E8A-4147-A177-3AD203B41FA5}">
                      <a16:colId xmlns:a16="http://schemas.microsoft.com/office/drawing/2014/main" val="3987655954"/>
                    </a:ext>
                  </a:extLst>
                </a:gridCol>
                <a:gridCol w="2965548">
                  <a:extLst>
                    <a:ext uri="{9D8B030D-6E8A-4147-A177-3AD203B41FA5}">
                      <a16:colId xmlns:a16="http://schemas.microsoft.com/office/drawing/2014/main" val="3094389086"/>
                    </a:ext>
                  </a:extLst>
                </a:gridCol>
                <a:gridCol w="2965548">
                  <a:extLst>
                    <a:ext uri="{9D8B030D-6E8A-4147-A177-3AD203B41FA5}">
                      <a16:colId xmlns:a16="http://schemas.microsoft.com/office/drawing/2014/main" val="1029508520"/>
                    </a:ext>
                  </a:extLst>
                </a:gridCol>
              </a:tblGrid>
              <a:tr h="562626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Advantages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Disadvantages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077"/>
                  </a:ext>
                </a:extLst>
              </a:tr>
              <a:tr h="138729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Models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Forest,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Gradient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Boosting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Faster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usually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more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accurate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Lack of interpretability and difficulty in implementation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146136"/>
                  </a:ext>
                </a:extLst>
              </a:tr>
              <a:tr h="138729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Traditional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Models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Logistic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Regression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Tree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Interpretability and simplicity in interpretation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Construction takes too long due to assumptions and intermediary analyzes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2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8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9C53-FA87-44BB-B966-C856DDEC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Steps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traditional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F616518-FDF8-4680-86E7-0FFAC1BECA6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0160296"/>
              </p:ext>
            </p:extLst>
          </p:nvPr>
        </p:nvGraphicFramePr>
        <p:xfrm>
          <a:off x="914400" y="2011363"/>
          <a:ext cx="10363200" cy="326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E17EB-3040-4C8F-A81E-F377293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034E4-7033-44D5-9240-6E2E795D9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660798"/>
            <a:ext cx="10363200" cy="472038"/>
          </a:xfrm>
        </p:spPr>
        <p:txBody>
          <a:bodyPr>
            <a:normAutofit/>
          </a:bodyPr>
          <a:lstStyle/>
          <a:p>
            <a:r>
              <a:rPr lang="pt-BR" sz="2400" dirty="0" err="1"/>
              <a:t>Automate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following</a:t>
            </a:r>
            <a:r>
              <a:rPr lang="pt-BR" sz="2400" dirty="0"/>
              <a:t> processes in </a:t>
            </a:r>
            <a:r>
              <a:rPr lang="pt-BR" sz="2400" dirty="0" err="1"/>
              <a:t>an</a:t>
            </a:r>
            <a:r>
              <a:rPr lang="pt-BR" sz="2400" dirty="0"/>
              <a:t> R </a:t>
            </a:r>
            <a:r>
              <a:rPr lang="pt-BR" sz="2400" dirty="0" err="1"/>
              <a:t>code</a:t>
            </a:r>
            <a:r>
              <a:rPr lang="pt-BR" sz="2400" dirty="0"/>
              <a:t>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5D9C9A3-0886-4D1B-86DF-EDE7720D3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851175"/>
              </p:ext>
            </p:extLst>
          </p:nvPr>
        </p:nvGraphicFramePr>
        <p:xfrm>
          <a:off x="962464" y="2406333"/>
          <a:ext cx="10515600" cy="187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2D1D0BE7-014B-49FB-8818-103BAFF9EEA7}"/>
              </a:ext>
            </a:extLst>
          </p:cNvPr>
          <p:cNvSpPr/>
          <p:nvPr/>
        </p:nvSpPr>
        <p:spPr>
          <a:xfrm>
            <a:off x="962465" y="2630658"/>
            <a:ext cx="2230902" cy="26728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Correction of </a:t>
            </a:r>
            <a:r>
              <a:rPr lang="en-US" sz="1600" dirty="0" err="1">
                <a:solidFill>
                  <a:schemeClr val="tx1"/>
                </a:solidFill>
              </a:rPr>
              <a:t>missings</a:t>
            </a:r>
            <a:r>
              <a:rPr lang="en-US" sz="1600" dirty="0">
                <a:solidFill>
                  <a:schemeClr val="tx1"/>
                </a:solidFill>
              </a:rPr>
              <a:t> and atypical values</a:t>
            </a:r>
          </a:p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AD928A-F488-4618-92F1-9B66E803B6ED}"/>
              </a:ext>
            </a:extLst>
          </p:cNvPr>
          <p:cNvSpPr/>
          <p:nvPr/>
        </p:nvSpPr>
        <p:spPr>
          <a:xfrm>
            <a:off x="3193367" y="2630658"/>
            <a:ext cx="1969476" cy="26728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 the relationship between X and Y</a:t>
            </a:r>
          </a:p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83B83F-B09F-43A8-9513-3DF2769C2329}"/>
              </a:ext>
            </a:extLst>
          </p:cNvPr>
          <p:cNvSpPr/>
          <p:nvPr/>
        </p:nvSpPr>
        <p:spPr>
          <a:xfrm>
            <a:off x="5162843" y="2630658"/>
            <a:ext cx="1969476" cy="26728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Apply rules, such as ordering and minimum percentages in categories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236E95-A0F4-4B11-83D6-798BB2B047E7}"/>
              </a:ext>
            </a:extLst>
          </p:cNvPr>
          <p:cNvSpPr/>
          <p:nvPr/>
        </p:nvSpPr>
        <p:spPr>
          <a:xfrm>
            <a:off x="7132319" y="2630658"/>
            <a:ext cx="1969476" cy="26728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 the best model</a:t>
            </a:r>
          </a:p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EA4178-40BF-45C5-8ADB-FA043A16FBCB}"/>
              </a:ext>
            </a:extLst>
          </p:cNvPr>
          <p:cNvSpPr/>
          <p:nvPr/>
        </p:nvSpPr>
        <p:spPr>
          <a:xfrm>
            <a:off x="9101795" y="2630658"/>
            <a:ext cx="1969476" cy="26728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 the sign of the coefficients, multicollinearity and accuracy</a:t>
            </a:r>
          </a:p>
        </p:txBody>
      </p:sp>
      <p:sp>
        <p:nvSpPr>
          <p:cNvPr id="10" name="Seta: Curva para a Esquerda 9">
            <a:extLst>
              <a:ext uri="{FF2B5EF4-FFF2-40B4-BE49-F238E27FC236}">
                <a16:creationId xmlns:a16="http://schemas.microsoft.com/office/drawing/2014/main" id="{778A9B1E-FA0E-46AE-8CC2-95E5F2BA38CA}"/>
              </a:ext>
            </a:extLst>
          </p:cNvPr>
          <p:cNvSpPr/>
          <p:nvPr/>
        </p:nvSpPr>
        <p:spPr>
          <a:xfrm rot="5400000">
            <a:off x="6626709" y="2643904"/>
            <a:ext cx="900329" cy="62195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1C8B618F-A527-45FF-AC93-F9BDC82165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0" r="31340"/>
          <a:stretch>
            <a:fillRect/>
          </a:stretch>
        </p:blipFill>
        <p:spPr/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41538C85-0ECE-489B-89AF-00C3A4F1596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r="28689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DE17EB-3040-4C8F-A81E-F377293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Who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befefit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034E4-7033-44D5-9240-6E2E795D9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143" y="3319592"/>
            <a:ext cx="2250831" cy="11135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Companies that have a wide range of models to manage</a:t>
            </a:r>
            <a:endParaRPr lang="pt-BR" sz="240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2AEF5E4-05B9-48E9-8285-6F7774C46EA6}"/>
              </a:ext>
            </a:extLst>
          </p:cNvPr>
          <p:cNvSpPr txBox="1">
            <a:spLocks/>
          </p:cNvSpPr>
          <p:nvPr/>
        </p:nvSpPr>
        <p:spPr>
          <a:xfrm>
            <a:off x="8337176" y="3319592"/>
            <a:ext cx="2250831" cy="11135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Companies that do not have a data science team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73308601"/>
      </p:ext>
    </p:extLst>
  </p:cSld>
  <p:clrMapOvr>
    <a:masterClrMapping/>
  </p:clrMapOvr>
</p:sld>
</file>

<file path=ppt/theme/theme1.xml><?xml version="1.0" encoding="utf-8"?>
<a:theme xmlns:a="http://schemas.openxmlformats.org/drawingml/2006/main" name="LION Presentation Template 16x9 (Recommended)">
  <a:themeElements>
    <a:clrScheme name="Lion Dark RED">
      <a:dk1>
        <a:srgbClr val="FFFFFF"/>
      </a:dk1>
      <a:lt1>
        <a:srgbClr val="2A2D34"/>
      </a:lt1>
      <a:dk2>
        <a:srgbClr val="FFFFFF"/>
      </a:dk2>
      <a:lt2>
        <a:srgbClr val="2A2D34"/>
      </a:lt2>
      <a:accent1>
        <a:srgbClr val="F3644D"/>
      </a:accent1>
      <a:accent2>
        <a:srgbClr val="EC553C"/>
      </a:accent2>
      <a:accent3>
        <a:srgbClr val="E4492F"/>
      </a:accent3>
      <a:accent4>
        <a:srgbClr val="DC3F25"/>
      </a:accent4>
      <a:accent5>
        <a:srgbClr val="CF3218"/>
      </a:accent5>
      <a:accent6>
        <a:srgbClr val="BE2A11"/>
      </a:accent6>
      <a:hlink>
        <a:srgbClr val="0563C1"/>
      </a:hlink>
      <a:folHlink>
        <a:srgbClr val="954F72"/>
      </a:folHlink>
    </a:clrScheme>
    <a:fontScheme name="Fox Presentation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LION Presentation Template 16x9 (Recommended)</Template>
  <TotalTime>22</TotalTime>
  <Words>159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Bebas Neue Regular</vt:lpstr>
      <vt:lpstr>Roboto Condensed</vt:lpstr>
      <vt:lpstr>Roboto Condensed Light</vt:lpstr>
      <vt:lpstr>LION Presentation Template 16x9 (Recommended)</vt:lpstr>
      <vt:lpstr>Data Incubator Project</vt:lpstr>
      <vt:lpstr>The Problem</vt:lpstr>
      <vt:lpstr>Steps to a traditional model</vt:lpstr>
      <vt:lpstr>The Project</vt:lpstr>
      <vt:lpstr>Who can befefit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Incubator Project</dc:title>
  <dc:creator>Natália Zaniboni</dc:creator>
  <cp:lastModifiedBy>Natália Zaniboni</cp:lastModifiedBy>
  <cp:revision>4</cp:revision>
  <dcterms:created xsi:type="dcterms:W3CDTF">2020-05-12T15:59:17Z</dcterms:created>
  <dcterms:modified xsi:type="dcterms:W3CDTF">2020-05-12T16:21:44Z</dcterms:modified>
</cp:coreProperties>
</file>