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BEBFA63-CD06-45AF-9D58-AC9D984FB75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D92967-E0DF-4C8C-8E1E-FA2500627051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DA53A5-D3E0-4950-952F-60994ECFCC8E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214CDC-D9B9-4C8F-8E7A-7542BE5261B9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0EF50B-2A40-43DB-A1D0-E7F309E0A605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CFA017-B584-4179-A17C-B969F370D101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47CE82-FBE1-42FA-BC15-5EA77419D312}" type="slidenum">
              <a:rPr b="0" lang="en-US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E9C242-E6A9-40AC-9EF9-CEA95FEF13D9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10AF67-2C66-43B0-8732-E05A8A2CFA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80CE72-FC21-4B38-AD20-EE8BC43001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2FFE52-1B50-433D-978F-658A4C5B32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2383D1-ADA2-4398-AA66-A3598430E5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3D70A4-CD0A-4C6F-A24B-A95457B03D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49C36D-2435-4D3A-894A-1328E6B5BE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8865AD-F31D-45CB-B4E2-159AF6CB60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2DC8C2-B162-42B8-A628-622D2355A1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7E2F95-0E35-4AD5-A2C5-D8825991F1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224407-7A0B-48F2-803A-4F46945388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DF3A39-008A-4FF1-9E53-E5E6A24F2925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8ECD2F-9452-413B-9F26-AD0B3442CD79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BF7E1D-B30A-4509-8EF3-73F17E9503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1835B3-58E8-434E-8B1A-E08BCE7C1A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8CF144-B304-4935-ADD0-3545F35598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F8E7C4-9926-4DE4-AA6E-51325494F6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C7E734-D13A-40B6-A545-318A4E5E4F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A10CC-5AF8-44CC-BC5A-40C56B00CB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14551E-61C4-4D44-ADC8-0381A01FA7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34760A-703E-4CA4-8854-3EDA3B9163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D0CE71-036F-4401-AABF-F9C9D3487F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D4536E-87FC-4C88-84F2-E4BFBD0D16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C3DF49-9A83-4079-AF08-BC0C48BA3958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8"/>
          <p:cNvGrpSpPr/>
          <p:nvPr/>
        </p:nvGrpSpPr>
        <p:grpSpPr>
          <a:xfrm>
            <a:off x="0" y="758880"/>
            <a:ext cx="6097320" cy="6097320"/>
            <a:chOff x="0" y="758880"/>
            <a:chExt cx="6097320" cy="6097320"/>
          </a:xfrm>
        </p:grpSpPr>
        <p:sp>
          <p:nvSpPr>
            <p:cNvPr id="1" name="Freeform 9"/>
            <p:cNvSpPr/>
            <p:nvPr/>
          </p:nvSpPr>
          <p:spPr>
            <a:xfrm>
              <a:off x="0" y="758880"/>
              <a:ext cx="3071880" cy="409644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Freeform 10"/>
            <p:cNvSpPr/>
            <p:nvPr/>
          </p:nvSpPr>
          <p:spPr>
            <a:xfrm>
              <a:off x="0" y="4862160"/>
              <a:ext cx="1994760" cy="199404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1"/>
            <p:cNvSpPr/>
            <p:nvPr/>
          </p:nvSpPr>
          <p:spPr>
            <a:xfrm>
              <a:off x="2097720" y="4857120"/>
              <a:ext cx="3999600" cy="199908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Straight Connector 12"/>
          <p:cNvSpPr/>
          <p:nvPr/>
        </p:nvSpPr>
        <p:spPr>
          <a:xfrm>
            <a:off x="6309360" y="3949920"/>
            <a:ext cx="2133360" cy="3960"/>
          </a:xfrm>
          <a:prstGeom prst="line">
            <a:avLst/>
          </a:prstGeom>
          <a:ln w="101520">
            <a:solidFill>
              <a:srgbClr val="5d7d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5"/>
          <p:cNvGrpSpPr/>
          <p:nvPr/>
        </p:nvGrpSpPr>
        <p:grpSpPr>
          <a:xfrm>
            <a:off x="6362640" y="0"/>
            <a:ext cx="5827680" cy="3233880"/>
            <a:chOff x="6362640" y="0"/>
            <a:chExt cx="5827680" cy="3233880"/>
          </a:xfrm>
        </p:grpSpPr>
        <p:sp>
          <p:nvSpPr>
            <p:cNvPr id="44" name="AutoShape 24"/>
            <p:cNvSpPr/>
            <p:nvPr/>
          </p:nvSpPr>
          <p:spPr>
            <a:xfrm>
              <a:off x="6362640" y="0"/>
              <a:ext cx="3882960" cy="3233880"/>
            </a:xfrm>
            <a:custGeom>
              <a:avLst/>
              <a:gdLst/>
              <a:ahLst/>
              <a:rect l="l" t="t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reeform 7"/>
            <p:cNvSpPr/>
            <p:nvPr/>
          </p:nvSpPr>
          <p:spPr>
            <a:xfrm>
              <a:off x="7004520" y="1289880"/>
              <a:ext cx="1944000" cy="194400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Freeform 8"/>
            <p:cNvSpPr/>
            <p:nvPr/>
          </p:nvSpPr>
          <p:spPr>
            <a:xfrm>
              <a:off x="8955360" y="0"/>
              <a:ext cx="1282680" cy="640800"/>
            </a:xfrm>
            <a:custGeom>
              <a:avLst/>
              <a:gdLst/>
              <a:ahLst/>
              <a:rect l="l" t="t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Freeform 9"/>
            <p:cNvSpPr/>
            <p:nvPr/>
          </p:nvSpPr>
          <p:spPr>
            <a:xfrm>
              <a:off x="7652520" y="641520"/>
              <a:ext cx="1944000" cy="1944000"/>
            </a:xfrm>
            <a:custGeom>
              <a:avLst/>
              <a:gdLst/>
              <a:ahLst/>
              <a:rect l="l" t="t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e4e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Freeform 10"/>
            <p:cNvSpPr/>
            <p:nvPr/>
          </p:nvSpPr>
          <p:spPr>
            <a:xfrm>
              <a:off x="9598320" y="641520"/>
              <a:ext cx="2592000" cy="2592000"/>
            </a:xfrm>
            <a:custGeom>
              <a:avLst/>
              <a:gdLst/>
              <a:ahLst/>
              <a:rect l="l" t="t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Straight Connector 3"/>
          <p:cNvSpPr/>
          <p:nvPr/>
        </p:nvSpPr>
        <p:spPr>
          <a:xfrm>
            <a:off x="594360" y="2148840"/>
            <a:ext cx="2130480" cy="360"/>
          </a:xfrm>
          <a:prstGeom prst="line">
            <a:avLst/>
          </a:prstGeom>
          <a:ln w="101520">
            <a:solidFill>
              <a:srgbClr val="5d7d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sldNum" idx="1"/>
          </p:nvPr>
        </p:nvSpPr>
        <p:spPr>
          <a:xfrm>
            <a:off x="594360" y="6332400"/>
            <a:ext cx="52128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en-US" sz="1100" spc="-1" strike="noStrike">
                <a:solidFill>
                  <a:srgbClr val="000000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CA84E6BD-A2EC-4C27-9AF2-5A7FEC27D212}" type="slidenum">
              <a:rPr b="1" lang="en-US" sz="1100" spc="-1" strike="noStrike">
                <a:solidFill>
                  <a:srgbClr val="000000"/>
                </a:solidFill>
                <a:latin typeface="Franklin Gothic Book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"/>
          </p:nvPr>
        </p:nvSpPr>
        <p:spPr>
          <a:xfrm>
            <a:off x="1133640" y="6332400"/>
            <a:ext cx="131148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traight Connector 8"/>
          <p:cNvSpPr/>
          <p:nvPr/>
        </p:nvSpPr>
        <p:spPr>
          <a:xfrm>
            <a:off x="594360" y="2148840"/>
            <a:ext cx="2133360" cy="3960"/>
          </a:xfrm>
          <a:prstGeom prst="line">
            <a:avLst/>
          </a:prstGeom>
          <a:ln w="101520">
            <a:solidFill>
              <a:srgbClr val="5d7d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1" name="Group 9"/>
          <p:cNvGrpSpPr/>
          <p:nvPr/>
        </p:nvGrpSpPr>
        <p:grpSpPr>
          <a:xfrm>
            <a:off x="1800" y="3898800"/>
            <a:ext cx="2957400" cy="2957400"/>
            <a:chOff x="1800" y="3898800"/>
            <a:chExt cx="2957400" cy="2957400"/>
          </a:xfrm>
        </p:grpSpPr>
        <p:sp>
          <p:nvSpPr>
            <p:cNvPr id="92" name="Freeform 19"/>
            <p:cNvSpPr/>
            <p:nvPr/>
          </p:nvSpPr>
          <p:spPr>
            <a:xfrm flipV="1" rot="16200000">
              <a:off x="1221120" y="5114880"/>
              <a:ext cx="1489320" cy="198648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Freeform 20"/>
            <p:cNvSpPr/>
            <p:nvPr/>
          </p:nvSpPr>
          <p:spPr>
            <a:xfrm flipV="1" rot="16200000">
              <a:off x="1440" y="5889240"/>
              <a:ext cx="966960" cy="96660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reeform 21"/>
            <p:cNvSpPr/>
            <p:nvPr/>
          </p:nvSpPr>
          <p:spPr>
            <a:xfrm flipV="1" rot="16200000">
              <a:off x="-481680" y="4384080"/>
              <a:ext cx="1939680" cy="96912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PlaceHolder 1"/>
          <p:cNvSpPr>
            <a:spLocks noGrp="1"/>
          </p:cNvSpPr>
          <p:nvPr>
            <p:ph type="sldNum" idx="3"/>
          </p:nvPr>
        </p:nvSpPr>
        <p:spPr>
          <a:xfrm>
            <a:off x="594360" y="6332400"/>
            <a:ext cx="52128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1" lang="en-US" sz="1100" spc="-1" strike="noStrike">
                <a:solidFill>
                  <a:srgbClr val="000000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ED2A4EFC-7C7D-4FC8-9F69-47B9EB8A11EE}" type="slidenum">
              <a:rPr b="1" lang="en-US" sz="1100" spc="-1" strike="noStrike">
                <a:solidFill>
                  <a:srgbClr val="000000"/>
                </a:solidFill>
                <a:latin typeface="Franklin Gothic Book"/>
              </a:rPr>
              <a:t>&lt;numéro&gt;</a:t>
            </a:fld>
            <a:endParaRPr b="0" lang="fr-FR" sz="11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dt" idx="4"/>
          </p:nvPr>
        </p:nvSpPr>
        <p:spPr>
          <a:xfrm>
            <a:off x="1133640" y="6332400"/>
            <a:ext cx="1311480" cy="2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8"/>
          <p:cNvGrpSpPr/>
          <p:nvPr/>
        </p:nvGrpSpPr>
        <p:grpSpPr>
          <a:xfrm>
            <a:off x="6094440" y="360"/>
            <a:ext cx="6097680" cy="6098760"/>
            <a:chOff x="6094440" y="360"/>
            <a:chExt cx="6097680" cy="6098760"/>
          </a:xfrm>
        </p:grpSpPr>
        <p:sp>
          <p:nvSpPr>
            <p:cNvPr id="136" name="Freeform 9"/>
            <p:cNvSpPr/>
            <p:nvPr/>
          </p:nvSpPr>
          <p:spPr>
            <a:xfrm rot="10800000">
              <a:off x="9120240" y="2002680"/>
              <a:ext cx="3071880" cy="409644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Freeform 10"/>
            <p:cNvSpPr/>
            <p:nvPr/>
          </p:nvSpPr>
          <p:spPr>
            <a:xfrm rot="10800000">
              <a:off x="10197360" y="1800"/>
              <a:ext cx="1994760" cy="199404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Freeform 11"/>
            <p:cNvSpPr/>
            <p:nvPr/>
          </p:nvSpPr>
          <p:spPr>
            <a:xfrm rot="10800000">
              <a:off x="6094440" y="0"/>
              <a:ext cx="3999600" cy="199908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9" name="Straight Connector 3"/>
          <p:cNvSpPr/>
          <p:nvPr/>
        </p:nvSpPr>
        <p:spPr>
          <a:xfrm>
            <a:off x="594360" y="3949920"/>
            <a:ext cx="2133360" cy="3960"/>
          </a:xfrm>
          <a:prstGeom prst="line">
            <a:avLst/>
          </a:prstGeom>
          <a:ln w="101520">
            <a:solidFill>
              <a:srgbClr val="5d7d4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808640" y="411480"/>
            <a:ext cx="9986040" cy="143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6000" spc="86" strike="noStrike">
                <a:solidFill>
                  <a:srgbClr val="7ca655"/>
                </a:solidFill>
                <a:latin typeface="Franklin Gothic Demi"/>
              </a:rPr>
              <a:t>DOCKER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85" name="TextBox 2"/>
          <p:cNvSpPr/>
          <p:nvPr/>
        </p:nvSpPr>
        <p:spPr>
          <a:xfrm>
            <a:off x="3603960" y="2541600"/>
            <a:ext cx="7356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 u="sng">
                <a:solidFill>
                  <a:srgbClr val="7ca655"/>
                </a:solidFill>
                <a:uFillTx/>
                <a:latin typeface="Franklin Gothic Book"/>
                <a:ea typeface="DejaVu Sans"/>
              </a:rPr>
              <a:t>OBJECTIF: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  <a:ea typeface="DejaVu Sans"/>
              </a:rPr>
              <a:t>Maîtriser Docker pour des Microservices Performants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86" name="TextBox 3"/>
          <p:cNvSpPr/>
          <p:nvPr/>
        </p:nvSpPr>
        <p:spPr>
          <a:xfrm>
            <a:off x="6197760" y="4023360"/>
            <a:ext cx="5748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 u="sng">
                <a:solidFill>
                  <a:srgbClr val="7ca655"/>
                </a:solidFill>
                <a:uFillTx/>
                <a:latin typeface="Franklin Gothic Book"/>
                <a:ea typeface="DejaVu Sans"/>
              </a:rPr>
              <a:t>Prérequis: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84200" y="1091160"/>
            <a:ext cx="1157544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86" strike="noStrike">
                <a:solidFill>
                  <a:srgbClr val="7ca655"/>
                </a:solidFill>
                <a:latin typeface="Franklin Gothic Demi"/>
              </a:rPr>
              <a:t>Introduction à la conteneurisation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188" name="Group 18"/>
          <p:cNvGrpSpPr/>
          <p:nvPr/>
        </p:nvGrpSpPr>
        <p:grpSpPr>
          <a:xfrm>
            <a:off x="1800" y="3898800"/>
            <a:ext cx="2957400" cy="2957400"/>
            <a:chOff x="1800" y="3898800"/>
            <a:chExt cx="2957400" cy="2957400"/>
          </a:xfrm>
        </p:grpSpPr>
        <p:sp>
          <p:nvSpPr>
            <p:cNvPr id="189" name="Freeform 19"/>
            <p:cNvSpPr/>
            <p:nvPr/>
          </p:nvSpPr>
          <p:spPr>
            <a:xfrm flipV="1" rot="16200000">
              <a:off x="1221120" y="5114880"/>
              <a:ext cx="1489320" cy="198648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Freeform 20"/>
            <p:cNvSpPr/>
            <p:nvPr/>
          </p:nvSpPr>
          <p:spPr>
            <a:xfrm flipV="1" rot="16200000">
              <a:off x="1440" y="5889240"/>
              <a:ext cx="966960" cy="96660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Freeform 21"/>
            <p:cNvSpPr/>
            <p:nvPr/>
          </p:nvSpPr>
          <p:spPr>
            <a:xfrm flipV="1" rot="16200000">
              <a:off x="-481680" y="4384080"/>
              <a:ext cx="1939680" cy="96912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800000" y="2385360"/>
            <a:ext cx="9132480" cy="409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94360" y="102960"/>
            <a:ext cx="10872000" cy="8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86" strike="noStrike">
                <a:solidFill>
                  <a:srgbClr val="7ca655"/>
                </a:solidFill>
                <a:latin typeface="Franklin Gothic Demi"/>
              </a:rPr>
              <a:t>Docker Entreprise &amp; Community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194" name="Group 18"/>
          <p:cNvGrpSpPr/>
          <p:nvPr/>
        </p:nvGrpSpPr>
        <p:grpSpPr>
          <a:xfrm>
            <a:off x="1800" y="3898800"/>
            <a:ext cx="2957400" cy="2957400"/>
            <a:chOff x="1800" y="3898800"/>
            <a:chExt cx="2957400" cy="2957400"/>
          </a:xfrm>
        </p:grpSpPr>
        <p:sp>
          <p:nvSpPr>
            <p:cNvPr id="195" name="Freeform 19"/>
            <p:cNvSpPr/>
            <p:nvPr/>
          </p:nvSpPr>
          <p:spPr>
            <a:xfrm flipV="1" rot="16200000">
              <a:off x="1221120" y="5114880"/>
              <a:ext cx="1489320" cy="198648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Freeform 20"/>
            <p:cNvSpPr/>
            <p:nvPr/>
          </p:nvSpPr>
          <p:spPr>
            <a:xfrm flipV="1" rot="16200000">
              <a:off x="1440" y="5889240"/>
              <a:ext cx="966960" cy="96660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Freeform 21"/>
            <p:cNvSpPr/>
            <p:nvPr/>
          </p:nvSpPr>
          <p:spPr>
            <a:xfrm flipV="1" rot="16200000">
              <a:off x="-481680" y="4384080"/>
              <a:ext cx="1939680" cy="96912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306360" y="1260000"/>
            <a:ext cx="10673280" cy="496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846680" y="0"/>
            <a:ext cx="11533320" cy="5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000" spc="86" strike="noStrike">
                <a:solidFill>
                  <a:srgbClr val="7ca655"/>
                </a:solidFill>
                <a:latin typeface="Franklin Gothic Demi"/>
              </a:rPr>
              <a:t>dockerfile/lab1</a:t>
            </a:r>
            <a:endParaRPr b="0" lang="fr-FR" sz="4000" spc="-1" strike="noStrike">
              <a:latin typeface="Arial"/>
            </a:endParaRPr>
          </a:p>
        </p:txBody>
      </p:sp>
      <p:grpSp>
        <p:nvGrpSpPr>
          <p:cNvPr id="200" name="Group 18"/>
          <p:cNvGrpSpPr/>
          <p:nvPr/>
        </p:nvGrpSpPr>
        <p:grpSpPr>
          <a:xfrm>
            <a:off x="1800" y="3898800"/>
            <a:ext cx="2957400" cy="2957400"/>
            <a:chOff x="1800" y="3898800"/>
            <a:chExt cx="2957400" cy="2957400"/>
          </a:xfrm>
        </p:grpSpPr>
        <p:sp>
          <p:nvSpPr>
            <p:cNvPr id="201" name="Freeform 19"/>
            <p:cNvSpPr/>
            <p:nvPr/>
          </p:nvSpPr>
          <p:spPr>
            <a:xfrm flipV="1" rot="16200000">
              <a:off x="1221120" y="5114880"/>
              <a:ext cx="1489320" cy="198648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Freeform 20"/>
            <p:cNvSpPr/>
            <p:nvPr/>
          </p:nvSpPr>
          <p:spPr>
            <a:xfrm flipV="1" rot="16200000">
              <a:off x="1440" y="5889240"/>
              <a:ext cx="966960" cy="96660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Freeform 21"/>
            <p:cNvSpPr/>
            <p:nvPr/>
          </p:nvSpPr>
          <p:spPr>
            <a:xfrm flipV="1" rot="16200000">
              <a:off x="-481680" y="4384080"/>
              <a:ext cx="1939680" cy="96912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4140000" y="1620000"/>
            <a:ext cx="6480000" cy="504000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522360" y="720000"/>
            <a:ext cx="3077640" cy="59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80000" y="0"/>
            <a:ext cx="1087200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fr-FR" sz="4400" spc="86" strike="noStrike">
                <a:solidFill>
                  <a:srgbClr val="7ca655"/>
                </a:solidFill>
                <a:latin typeface="Franklin Gothic Demi"/>
              </a:rPr>
              <a:t>Réseaux dans docker</a:t>
            </a:r>
            <a:endParaRPr b="0" lang="fr-FR" sz="4400" spc="-1" strike="noStrike">
              <a:latin typeface="Arial"/>
            </a:endParaRPr>
          </a:p>
        </p:txBody>
      </p:sp>
      <p:grpSp>
        <p:nvGrpSpPr>
          <p:cNvPr id="207" name="Group 2"/>
          <p:cNvGrpSpPr/>
          <p:nvPr/>
        </p:nvGrpSpPr>
        <p:grpSpPr>
          <a:xfrm>
            <a:off x="1800" y="3898800"/>
            <a:ext cx="2957400" cy="2957400"/>
            <a:chOff x="1800" y="3898800"/>
            <a:chExt cx="2957400" cy="2957400"/>
          </a:xfrm>
        </p:grpSpPr>
        <p:sp>
          <p:nvSpPr>
            <p:cNvPr id="208" name="Freeform 4"/>
            <p:cNvSpPr/>
            <p:nvPr/>
          </p:nvSpPr>
          <p:spPr>
            <a:xfrm flipV="1" rot="16200000">
              <a:off x="1221120" y="5114160"/>
              <a:ext cx="1489320" cy="1986480"/>
            </a:xfrm>
            <a:custGeom>
              <a:avLst/>
              <a:gdLst/>
              <a:ahLst/>
              <a:rect l="l" t="t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d44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Freeform 5"/>
            <p:cNvSpPr/>
            <p:nvPr/>
          </p:nvSpPr>
          <p:spPr>
            <a:xfrm flipV="1" rot="16200000">
              <a:off x="1440" y="5889240"/>
              <a:ext cx="966960" cy="966600"/>
            </a:xfrm>
            <a:custGeom>
              <a:avLst/>
              <a:gdLst/>
              <a:ahLst/>
              <a:rect l="l" t="t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5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Freeform 6"/>
            <p:cNvSpPr/>
            <p:nvPr/>
          </p:nvSpPr>
          <p:spPr>
            <a:xfrm flipV="1" rot="16200000">
              <a:off x="-481680" y="4384080"/>
              <a:ext cx="1939680" cy="969120"/>
            </a:xfrm>
            <a:custGeom>
              <a:avLst/>
              <a:gdLst/>
              <a:ahLst/>
              <a:rect l="l" t="t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4495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3780000" y="900000"/>
            <a:ext cx="8523360" cy="566928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540000" y="969120"/>
            <a:ext cx="2700000" cy="38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94360" y="411480"/>
            <a:ext cx="5484600" cy="329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n-US" sz="6000" spc="86" strike="noStrike">
                <a:solidFill>
                  <a:srgbClr val="000000"/>
                </a:solidFill>
                <a:latin typeface="Franklin Gothic Demi"/>
              </a:rPr>
              <a:t>Thank you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594360" y="4549680"/>
            <a:ext cx="5484600" cy="16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Nzapa narcisse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57316052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5d7d40"/>
                </a:solidFill>
                <a:latin typeface="Franklin Gothic Book"/>
              </a:rPr>
              <a:t>www.datascientest.com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{ED0D2D5F-C33B-4FF0-B3FF-F5F12A5AAC10}tf78853419_win32</Template>
  <TotalTime>4783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2024-07-24T06:29:57Z</dcterms:created>
  <dc:creator>Tatsinda Nzapa, Narcisse</dc:creator>
  <dc:description/>
  <dc:language>fr-FR</dc:language>
  <cp:lastModifiedBy/>
  <dcterms:modified xsi:type="dcterms:W3CDTF">2024-10-09T17:38:15Z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12</vt:r8>
  </property>
  <property fmtid="{D5CDD505-2E9C-101B-9397-08002B2CF9AE}" pid="4" name="PresentationFormat">
    <vt:lpwstr>Widescreen</vt:lpwstr>
  </property>
  <property fmtid="{D5CDD505-2E9C-101B-9397-08002B2CF9AE}" pid="5" name="Slides">
    <vt:r8>12</vt:r8>
  </property>
</Properties>
</file>