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49"/>
  </p:normalViewPr>
  <p:slideViewPr>
    <p:cSldViewPr snapToGrid="0" snapToObjects="1">
      <p:cViewPr>
        <p:scale>
          <a:sx n="108" d="100"/>
          <a:sy n="108" d="100"/>
        </p:scale>
        <p:origin x="-4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A843-FB4B-BA4B-A193-FF23FEAE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7BD32-1399-964F-8B20-A4E6BE0C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1D93F-5B1D-2345-AFDD-D20BCE6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92B7A-B4B1-664A-BF91-B5897FE9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E896C-E456-8140-A4C4-2D01AB74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7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6CA99-8644-2D41-8E2D-0E33DADE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D50DD-54D0-C246-8AC8-1FABBBE0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9D526-9159-A345-938E-DC660ED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00DFF-BDE3-B44F-8F9B-B9791583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7BD28-7405-7F40-B1F8-E0B3428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DAB18-5583-D746-A817-10D386FD1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E2DFA6-89DB-DB43-B8D5-9785F9F9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CEA86-1CC3-C845-8562-E0F0AFAF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BAA5D6-F496-7241-957F-E96600D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1CD4D-F9A6-0044-8C48-3401AF0C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40F46-5A23-144E-8104-20AA0E2D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D2544-34AD-4D4D-90A9-2A796B78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18D45-6112-0148-8B4E-23B54C5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10959-1A1D-014D-A4A4-C7CC343F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7F645-0CDF-D340-A31A-BF014E0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8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D07DC-DCFF-0E49-9EA5-EF76C2FF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B5D641-9179-9747-8B29-A009AF31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A137B-CCE6-4241-A07B-C3D280C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474A3-1DFC-A944-8DA3-5B784A03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6A15F-6CEA-DF4C-BE54-CD01876E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0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A14AD-EAE3-5B43-BA51-9F7096D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0B20B-76BE-C547-8754-BD3E38B86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B6FFFD-8307-9A48-8D12-3474A1E2D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C6700-2234-0540-822F-A5F4DF07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E0F18-4DD5-D248-8DDC-5AECF963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E5656-4A38-BB4A-9006-36F9ABE4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940B7-38DD-3E47-A784-FBB0E61B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48EC8-3E5F-CB4A-9525-69BFF6CA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CA425-62DE-2142-BA73-E40B8DC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A214EB-C5D7-1641-BC8F-060B5B18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C5227-4558-A04B-836A-496E00644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86A415-A087-9741-83CE-476FB3DE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1DF576-7FCD-7648-8521-4BB1FB31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C704D8-E087-6943-9117-90279A95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635C5-A63A-E442-AA7A-CCCE3FF7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687544-2E9F-D04A-A040-E440C0B9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83272B-F000-0C44-8FAE-65654B4F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28FDA-3C30-2E46-9B48-8F1601A9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4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61225B-1962-9248-B737-157DBE2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09489B-4139-7749-96C2-B977893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E973B-02C0-CF4D-8720-90B50FE7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5E992-7917-CD4F-9DE2-490611F6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6066C-7F01-E042-887A-07FF3926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DA876-AD8C-3248-9A90-8CAF812AD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D6DFE5-9B46-014F-91C3-040DA78A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F62DFE-76EC-3044-B72B-777E4127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4C1C27-A0AB-9B40-ACE8-62EBEAD0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EE3F4-ED3B-A143-928A-99DD543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C3A22-7494-EF49-AE37-4E6B11144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A896A-5319-A641-8B7B-86EA81D6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FB4663-6E65-F643-84A2-7341ACB9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6CB3DD-C882-E448-BCDA-4A9FD9C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A5D9C-57DE-9A4A-8873-6769E267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612E62-64A7-FF44-9685-93B3A8A9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9D161A-B805-1F4F-9490-0FB5680C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048CC-9290-0148-BE08-B9A952AA1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9AA1-381D-B54C-9BA5-E35B1E560F44}" type="datetimeFigureOut">
              <a:rPr lang="fr-FR" smtClean="0"/>
              <a:t>03/03/2021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131B2-AE53-AC45-B035-3F615542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F29DC-76AD-064D-BD36-365F992D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667D-F216-FD4C-8C8A-FBCA47F4D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81A2D-2DA5-C848-AC98-D115D3DD1568}"/>
              </a:ext>
            </a:extLst>
          </p:cNvPr>
          <p:cNvSpPr/>
          <p:nvPr/>
        </p:nvSpPr>
        <p:spPr>
          <a:xfrm>
            <a:off x="767222" y="1417785"/>
            <a:ext cx="2796988" cy="161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Catalogue produit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2067B-957B-224F-B136-CB5626BE7B63}"/>
              </a:ext>
            </a:extLst>
          </p:cNvPr>
          <p:cNvSpPr/>
          <p:nvPr/>
        </p:nvSpPr>
        <p:spPr>
          <a:xfrm>
            <a:off x="4697507" y="1417786"/>
            <a:ext cx="2796988" cy="161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Panier des achats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5DA05-E07D-7041-B171-9540A992C835}"/>
              </a:ext>
            </a:extLst>
          </p:cNvPr>
          <p:cNvSpPr/>
          <p:nvPr/>
        </p:nvSpPr>
        <p:spPr>
          <a:xfrm>
            <a:off x="8627791" y="1417786"/>
            <a:ext cx="2796988" cy="161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commandes et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59824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005E0-4FAE-C442-89A7-5B744B7188DE}"/>
              </a:ext>
            </a:extLst>
          </p:cNvPr>
          <p:cNvSpPr/>
          <p:nvPr/>
        </p:nvSpPr>
        <p:spPr>
          <a:xfrm>
            <a:off x="838200" y="1690688"/>
            <a:ext cx="4300078" cy="470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99E4C-53F5-DD48-A7B6-B203D79A2E38}"/>
              </a:ext>
            </a:extLst>
          </p:cNvPr>
          <p:cNvSpPr/>
          <p:nvPr/>
        </p:nvSpPr>
        <p:spPr>
          <a:xfrm>
            <a:off x="1694846" y="2839655"/>
            <a:ext cx="2648554" cy="496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/>
              <a:t>Vtt, chaussures, ballon…</a:t>
            </a:r>
          </a:p>
        </p:txBody>
      </p:sp>
      <p:pic>
        <p:nvPicPr>
          <p:cNvPr id="5" name="Graphique 4" descr="Panier de courses">
            <a:extLst>
              <a:ext uri="{FF2B5EF4-FFF2-40B4-BE49-F238E27FC236}">
                <a16:creationId xmlns:a16="http://schemas.microsoft.com/office/drawing/2014/main" id="{773ED132-A05C-9447-BF3E-CB9A120C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1038" y="169756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C1EF5F-F488-E34F-B7BA-71402ECB325F}"/>
              </a:ext>
            </a:extLst>
          </p:cNvPr>
          <p:cNvSpPr/>
          <p:nvPr/>
        </p:nvSpPr>
        <p:spPr>
          <a:xfrm>
            <a:off x="1255994" y="4208044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40C35-1EF8-1E44-B223-7CD49BD984E4}"/>
              </a:ext>
            </a:extLst>
          </p:cNvPr>
          <p:cNvSpPr/>
          <p:nvPr/>
        </p:nvSpPr>
        <p:spPr>
          <a:xfrm>
            <a:off x="1255994" y="4982538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933A6-70B3-C54D-886E-966C678632AB}"/>
              </a:ext>
            </a:extLst>
          </p:cNvPr>
          <p:cNvSpPr/>
          <p:nvPr/>
        </p:nvSpPr>
        <p:spPr>
          <a:xfrm>
            <a:off x="1255994" y="5757032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3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54DF7F8C-EF9B-9146-8A5F-8A8AC156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Home Page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209F58-59CE-0448-AA82-2DAF39C3B28F}"/>
              </a:ext>
            </a:extLst>
          </p:cNvPr>
          <p:cNvSpPr txBox="1"/>
          <p:nvPr/>
        </p:nvSpPr>
        <p:spPr>
          <a:xfrm>
            <a:off x="6096000" y="1982235"/>
            <a:ext cx="5757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Permettre une recherche</a:t>
            </a:r>
          </a:p>
          <a:p>
            <a:r>
              <a:rPr lang="fr-FR" dirty="0"/>
              <a:t>Afficher les résultats de la recherche</a:t>
            </a:r>
          </a:p>
          <a:p>
            <a:r>
              <a:rPr lang="fr-FR" dirty="0"/>
              <a:t>Ajouter un article au panier en cliquant sur bouton + Panier</a:t>
            </a:r>
          </a:p>
        </p:txBody>
      </p:sp>
      <p:pic>
        <p:nvPicPr>
          <p:cNvPr id="13" name="Graphique 12" descr="Loupe">
            <a:extLst>
              <a:ext uri="{FF2B5EF4-FFF2-40B4-BE49-F238E27FC236}">
                <a16:creationId xmlns:a16="http://schemas.microsoft.com/office/drawing/2014/main" id="{F8192039-11DB-F14A-A7C3-24F99C2A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028" y="1728788"/>
            <a:ext cx="914400" cy="914400"/>
          </a:xfrm>
          <a:prstGeom prst="rect">
            <a:avLst/>
          </a:prstGeom>
        </p:spPr>
      </p:pic>
      <p:pic>
        <p:nvPicPr>
          <p:cNvPr id="15" name="Graphique 14" descr="Liste">
            <a:extLst>
              <a:ext uri="{FF2B5EF4-FFF2-40B4-BE49-F238E27FC236}">
                <a16:creationId xmlns:a16="http://schemas.microsoft.com/office/drawing/2014/main" id="{CF50A34A-577E-1642-B024-AB40A1E0A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658" y="1757774"/>
            <a:ext cx="914400" cy="914400"/>
          </a:xfrm>
          <a:prstGeom prst="rect">
            <a:avLst/>
          </a:prstGeom>
        </p:spPr>
      </p:pic>
      <p:pic>
        <p:nvPicPr>
          <p:cNvPr id="16" name="Graphique 15" descr="Panier de courses">
            <a:extLst>
              <a:ext uri="{FF2B5EF4-FFF2-40B4-BE49-F238E27FC236}">
                <a16:creationId xmlns:a16="http://schemas.microsoft.com/office/drawing/2014/main" id="{78266942-B3D1-4744-9635-0B5C554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921" y="4165218"/>
            <a:ext cx="496958" cy="496958"/>
          </a:xfrm>
          <a:prstGeom prst="rect">
            <a:avLst/>
          </a:prstGeom>
        </p:spPr>
      </p:pic>
      <p:pic>
        <p:nvPicPr>
          <p:cNvPr id="17" name="Graphique 16" descr="Panier de courses">
            <a:extLst>
              <a:ext uri="{FF2B5EF4-FFF2-40B4-BE49-F238E27FC236}">
                <a16:creationId xmlns:a16="http://schemas.microsoft.com/office/drawing/2014/main" id="{CB3C155F-0394-EB45-80B3-6F81EC4E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529" y="4974805"/>
            <a:ext cx="496958" cy="496958"/>
          </a:xfrm>
          <a:prstGeom prst="rect">
            <a:avLst/>
          </a:prstGeom>
        </p:spPr>
      </p:pic>
      <p:pic>
        <p:nvPicPr>
          <p:cNvPr id="18" name="Graphique 17" descr="Panier de courses">
            <a:extLst>
              <a:ext uri="{FF2B5EF4-FFF2-40B4-BE49-F238E27FC236}">
                <a16:creationId xmlns:a16="http://schemas.microsoft.com/office/drawing/2014/main" id="{794BAF4B-B5E5-B249-B3F7-74DD8381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2925" y="5671187"/>
            <a:ext cx="496958" cy="4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A37815-B6F2-9E42-A356-A99A24C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9C76B-37AB-9143-A9E6-F21EF2AFAF74}"/>
              </a:ext>
            </a:extLst>
          </p:cNvPr>
          <p:cNvSpPr/>
          <p:nvPr/>
        </p:nvSpPr>
        <p:spPr>
          <a:xfrm>
            <a:off x="838200" y="1690688"/>
            <a:ext cx="4300078" cy="470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Graphique 10" descr="Panier de courses">
            <a:extLst>
              <a:ext uri="{FF2B5EF4-FFF2-40B4-BE49-F238E27FC236}">
                <a16:creationId xmlns:a16="http://schemas.microsoft.com/office/drawing/2014/main" id="{545C5118-0AD0-594F-ADFB-969E8CA5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1038" y="1697566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A5C529-D6C3-804D-BD01-41791B998DB4}"/>
              </a:ext>
            </a:extLst>
          </p:cNvPr>
          <p:cNvSpPr/>
          <p:nvPr/>
        </p:nvSpPr>
        <p:spPr>
          <a:xfrm>
            <a:off x="1113489" y="3396150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291C04-CCBC-7846-ADE0-D4E288B9853C}"/>
              </a:ext>
            </a:extLst>
          </p:cNvPr>
          <p:cNvSpPr/>
          <p:nvPr/>
        </p:nvSpPr>
        <p:spPr>
          <a:xfrm>
            <a:off x="1113490" y="4088926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3</a:t>
            </a:r>
          </a:p>
        </p:txBody>
      </p:sp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2F3AFBD5-C86B-3245-989B-9247C64C2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028" y="1728788"/>
            <a:ext cx="914400" cy="914400"/>
          </a:xfrm>
          <a:prstGeom prst="rect">
            <a:avLst/>
          </a:prstGeom>
        </p:spPr>
      </p:pic>
      <p:pic>
        <p:nvPicPr>
          <p:cNvPr id="16" name="Graphique 15" descr="Liste">
            <a:extLst>
              <a:ext uri="{FF2B5EF4-FFF2-40B4-BE49-F238E27FC236}">
                <a16:creationId xmlns:a16="http://schemas.microsoft.com/office/drawing/2014/main" id="{41DC322D-D5AC-9648-9433-D93F6EC7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658" y="1757774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110AD1B-C4C4-5247-B286-81AA8A56C6CC}"/>
              </a:ext>
            </a:extLst>
          </p:cNvPr>
          <p:cNvSpPr txBox="1"/>
          <p:nvPr/>
        </p:nvSpPr>
        <p:spPr>
          <a:xfrm>
            <a:off x="6096000" y="1982235"/>
            <a:ext cx="4059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Afficher la liste des articles dans le panier</a:t>
            </a:r>
          </a:p>
          <a:p>
            <a:r>
              <a:rPr lang="fr-FR" dirty="0"/>
              <a:t>Supprimer un article</a:t>
            </a:r>
          </a:p>
          <a:p>
            <a:r>
              <a:rPr lang="fr-FR" dirty="0"/>
              <a:t>Modifier la quantité</a:t>
            </a:r>
          </a:p>
          <a:p>
            <a:endParaRPr lang="fr-FR" dirty="0"/>
          </a:p>
          <a:p>
            <a:r>
              <a:rPr lang="fr-FR" dirty="0"/>
              <a:t>Valider la commande</a:t>
            </a:r>
          </a:p>
        </p:txBody>
      </p:sp>
    </p:spTree>
    <p:extLst>
      <p:ext uri="{BB962C8B-B14F-4D97-AF65-F5344CB8AC3E}">
        <p14:creationId xmlns:p14="http://schemas.microsoft.com/office/powerpoint/2010/main" val="57905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86C1A3B-D272-294F-98E9-E360E77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commandes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BE75F-6405-1649-B53D-27DEBB2F2062}"/>
              </a:ext>
            </a:extLst>
          </p:cNvPr>
          <p:cNvSpPr/>
          <p:nvPr/>
        </p:nvSpPr>
        <p:spPr>
          <a:xfrm>
            <a:off x="838200" y="1690688"/>
            <a:ext cx="4300078" cy="470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432BE-5F92-5740-A7B9-0BDA0DCEAB54}"/>
              </a:ext>
            </a:extLst>
          </p:cNvPr>
          <p:cNvSpPr/>
          <p:nvPr/>
        </p:nvSpPr>
        <p:spPr>
          <a:xfrm>
            <a:off x="1694846" y="2839655"/>
            <a:ext cx="2431774" cy="496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 Bar</a:t>
            </a:r>
          </a:p>
        </p:txBody>
      </p:sp>
      <p:pic>
        <p:nvPicPr>
          <p:cNvPr id="11" name="Graphique 10" descr="Panier de courses">
            <a:extLst>
              <a:ext uri="{FF2B5EF4-FFF2-40B4-BE49-F238E27FC236}">
                <a16:creationId xmlns:a16="http://schemas.microsoft.com/office/drawing/2014/main" id="{DBFC061D-1AD9-014A-A9D1-0772F383D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1038" y="1697566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273EB3-8A87-8240-B0C0-6E53E3333DBE}"/>
              </a:ext>
            </a:extLst>
          </p:cNvPr>
          <p:cNvSpPr/>
          <p:nvPr/>
        </p:nvSpPr>
        <p:spPr>
          <a:xfrm>
            <a:off x="1255994" y="4208044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78718-5E9F-BD4D-9E7D-BA6CF5FA49BD}"/>
              </a:ext>
            </a:extLst>
          </p:cNvPr>
          <p:cNvSpPr/>
          <p:nvPr/>
        </p:nvSpPr>
        <p:spPr>
          <a:xfrm>
            <a:off x="1255994" y="4982538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33894-5F61-6545-A9EF-D9D28092E4B5}"/>
              </a:ext>
            </a:extLst>
          </p:cNvPr>
          <p:cNvSpPr/>
          <p:nvPr/>
        </p:nvSpPr>
        <p:spPr>
          <a:xfrm>
            <a:off x="1255994" y="5757032"/>
            <a:ext cx="3464489" cy="496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Article 3</a:t>
            </a:r>
          </a:p>
        </p:txBody>
      </p:sp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94077E61-4F96-8A42-BC1A-378B3BAA6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028" y="1728788"/>
            <a:ext cx="914400" cy="914400"/>
          </a:xfrm>
          <a:prstGeom prst="rect">
            <a:avLst/>
          </a:prstGeom>
        </p:spPr>
      </p:pic>
      <p:pic>
        <p:nvPicPr>
          <p:cNvPr id="16" name="Graphique 15" descr="Liste">
            <a:extLst>
              <a:ext uri="{FF2B5EF4-FFF2-40B4-BE49-F238E27FC236}">
                <a16:creationId xmlns:a16="http://schemas.microsoft.com/office/drawing/2014/main" id="{AD97AC79-C4A4-0045-B6D1-87A344355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658" y="1757774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E2B0298-7948-D144-BEF5-881920D75242}"/>
              </a:ext>
            </a:extLst>
          </p:cNvPr>
          <p:cNvSpPr txBox="1"/>
          <p:nvPr/>
        </p:nvSpPr>
        <p:spPr>
          <a:xfrm>
            <a:off x="6096000" y="1982235"/>
            <a:ext cx="315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Afficher la liste des commandes</a:t>
            </a:r>
          </a:p>
        </p:txBody>
      </p:sp>
    </p:spTree>
    <p:extLst>
      <p:ext uri="{BB962C8B-B14F-4D97-AF65-F5344CB8AC3E}">
        <p14:creationId xmlns:p14="http://schemas.microsoft.com/office/powerpoint/2010/main" val="2586663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83</Words>
  <Application>Microsoft Macintosh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Home Page</vt:lpstr>
      <vt:lpstr>Panier</vt:lpstr>
      <vt:lpstr>Liste des commandes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Poupet</dc:creator>
  <cp:lastModifiedBy>Vincent Poupet</cp:lastModifiedBy>
  <cp:revision>5</cp:revision>
  <dcterms:created xsi:type="dcterms:W3CDTF">2021-03-03T08:45:04Z</dcterms:created>
  <dcterms:modified xsi:type="dcterms:W3CDTF">2021-03-03T14:11:32Z</dcterms:modified>
</cp:coreProperties>
</file>