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  <p:sldMasterId id="2147483662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6" r:id="rId4"/>
    <p:sldId id="495" r:id="rId5"/>
    <p:sldId id="497" r:id="rId6"/>
    <p:sldId id="498" r:id="rId7"/>
    <p:sldId id="499" r:id="rId8"/>
    <p:sldId id="536" r:id="rId9"/>
    <p:sldId id="504" r:id="rId10"/>
    <p:sldId id="506" r:id="rId11"/>
    <p:sldId id="511" r:id="rId12"/>
    <p:sldId id="512" r:id="rId13"/>
    <p:sldId id="514" r:id="rId14"/>
    <p:sldId id="516" r:id="rId15"/>
    <p:sldId id="517" r:id="rId16"/>
    <p:sldId id="518" r:id="rId17"/>
    <p:sldId id="537" r:id="rId18"/>
    <p:sldId id="519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38" r:id="rId27"/>
    <p:sldId id="528" r:id="rId28"/>
    <p:sldId id="529" r:id="rId29"/>
    <p:sldId id="531" r:id="rId30"/>
    <p:sldId id="532" r:id="rId31"/>
    <p:sldId id="533" r:id="rId32"/>
    <p:sldId id="534" r:id="rId33"/>
    <p:sldId id="535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94"/>
            <p14:sldId id="496"/>
            <p14:sldId id="495"/>
            <p14:sldId id="497"/>
            <p14:sldId id="498"/>
            <p14:sldId id="499"/>
            <p14:sldId id="536"/>
            <p14:sldId id="504"/>
            <p14:sldId id="506"/>
            <p14:sldId id="511"/>
            <p14:sldId id="512"/>
            <p14:sldId id="514"/>
            <p14:sldId id="516"/>
            <p14:sldId id="517"/>
            <p14:sldId id="518"/>
            <p14:sldId id="537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28"/>
            <p14:sldId id="529"/>
            <p14:sldId id="531"/>
            <p14:sldId id="532"/>
            <p14:sldId id="533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381"/>
    <a:srgbClr val="D25F16"/>
    <a:srgbClr val="161E2D"/>
    <a:srgbClr val="527FFF"/>
    <a:srgbClr val="00A1C9"/>
    <a:srgbClr val="4D72F3"/>
    <a:srgbClr val="3538BD"/>
    <a:srgbClr val="BE1558"/>
    <a:srgbClr val="F78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806" autoAdjust="0"/>
  </p:normalViewPr>
  <p:slideViewPr>
    <p:cSldViewPr snapToGrid="0" snapToObjects="1">
      <p:cViewPr varScale="1">
        <p:scale>
          <a:sx n="135" d="100"/>
          <a:sy n="135" d="100"/>
        </p:scale>
        <p:origin x="144" y="2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491DF2-2669-4BFE-95EB-C2AB7C993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F61A8-A94E-40A2-A7B0-1E0374141A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517D4-B4DC-4AE1-B441-2E017AF53DD1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8E37-0141-4553-93D7-B24B8B6DEE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C0B2-CC64-4E67-B2A0-A3333087D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A3EB-336C-4CAD-955B-42023A00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5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8/1/2021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7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2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73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82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9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2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91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42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6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2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89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4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94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6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35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97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2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7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86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729711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2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3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0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996081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0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8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5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A3087-BFFF-4066-B9F1-CDA79CF20337}"/>
              </a:ext>
            </a:extLst>
          </p:cNvPr>
          <p:cNvSpPr/>
          <p:nvPr userDrawn="1"/>
        </p:nvSpPr>
        <p:spPr>
          <a:xfrm>
            <a:off x="240941" y="5777023"/>
            <a:ext cx="11710118" cy="836428"/>
          </a:xfrm>
          <a:prstGeom prst="rect">
            <a:avLst/>
          </a:prstGeom>
          <a:solidFill>
            <a:srgbClr val="161E2D"/>
          </a:solidFill>
          <a:ln>
            <a:solidFill>
              <a:srgbClr val="161E2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44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43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41" r:id="rId27"/>
    <p:sldLayoutId id="2147483842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21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21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23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23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21" Type="http://schemas.openxmlformats.org/officeDocument/2006/relationships/image" Target="../media/image23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7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3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3.sv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6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6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21" Type="http://schemas.openxmlformats.org/officeDocument/2006/relationships/image" Target="../media/image2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18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3.sv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5.png"/><Relationship Id="rId22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</p:spTree>
    <p:extLst>
      <p:ext uri="{BB962C8B-B14F-4D97-AF65-F5344CB8AC3E}">
        <p14:creationId xmlns:p14="http://schemas.microsoft.com/office/powerpoint/2010/main" val="187028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4D31509-9271-45D2-BA51-DEAEFA1E624F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F2599E02-A12E-48AF-95E7-E5AB22A8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905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3C57B4-A2F0-4E02-A1D8-E1ABE390E772}"/>
              </a:ext>
            </a:extLst>
          </p:cNvPr>
          <p:cNvGrpSpPr/>
          <p:nvPr/>
        </p:nvGrpSpPr>
        <p:grpSpPr>
          <a:xfrm>
            <a:off x="2938412" y="2882378"/>
            <a:ext cx="2361526" cy="369332"/>
            <a:chOff x="2558902" y="2781344"/>
            <a:chExt cx="277767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17BE48-9880-4967-A90D-15704CAB4CB4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/demo/cup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A239C5-AFC4-4B1E-B280-6F6F2A2ADF73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5">
            <a:extLst>
              <a:ext uri="{FF2B5EF4-FFF2-40B4-BE49-F238E27FC236}">
                <a16:creationId xmlns:a16="http://schemas.microsoft.com/office/drawing/2014/main" id="{80C9A718-D69E-4D31-A73C-8A7369E6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48519" y="2922894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04031A5-E247-41FE-9A28-6F41DCF728AC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1">
            <a:extLst>
              <a:ext uri="{FF2B5EF4-FFF2-40B4-BE49-F238E27FC236}">
                <a16:creationId xmlns:a16="http://schemas.microsoft.com/office/drawing/2014/main" id="{27711B50-E256-4756-82D0-986FABF6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1926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3C57B4-A2F0-4E02-A1D8-E1ABE390E772}"/>
              </a:ext>
            </a:extLst>
          </p:cNvPr>
          <p:cNvGrpSpPr/>
          <p:nvPr/>
        </p:nvGrpSpPr>
        <p:grpSpPr>
          <a:xfrm>
            <a:off x="2938412" y="2882378"/>
            <a:ext cx="2361526" cy="369332"/>
            <a:chOff x="2558902" y="2781344"/>
            <a:chExt cx="277767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17BE48-9880-4967-A90D-15704CAB4CB4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/demo/cup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A239C5-AFC4-4B1E-B280-6F6F2A2ADF73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5">
            <a:extLst>
              <a:ext uri="{FF2B5EF4-FFF2-40B4-BE49-F238E27FC236}">
                <a16:creationId xmlns:a16="http://schemas.microsoft.com/office/drawing/2014/main" id="{80C9A718-D69E-4D31-A73C-8A7369E6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48519" y="2922894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583ED-FE5A-40D5-8438-9CBEF96896B6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5887098" y="2639170"/>
            <a:ext cx="628814" cy="1041135"/>
          </a:xfrm>
          <a:prstGeom prst="bentConnector2">
            <a:avLst/>
          </a:prstGeom>
          <a:ln w="50800">
            <a:solidFill>
              <a:srgbClr val="F2438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45">
            <a:extLst>
              <a:ext uri="{FF2B5EF4-FFF2-40B4-BE49-F238E27FC236}">
                <a16:creationId xmlns:a16="http://schemas.microsoft.com/office/drawing/2014/main" id="{3BCA904A-AC2E-442B-9342-5FDCBED8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723108" y="2542866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C5A0B-CD47-4367-AB37-721DDAED7659}"/>
              </a:ext>
            </a:extLst>
          </p:cNvPr>
          <p:cNvSpPr/>
          <p:nvPr/>
        </p:nvSpPr>
        <p:spPr>
          <a:xfrm>
            <a:off x="5908849" y="2454653"/>
            <a:ext cx="61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/cup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8DAB2A-9B32-4D8F-87C1-B10159A8470D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10C4BDE9-7C9C-47B6-9B7E-CF84DFA5C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57" name="Graphic 6">
              <a:extLst>
                <a:ext uri="{FF2B5EF4-FFF2-40B4-BE49-F238E27FC236}">
                  <a16:creationId xmlns:a16="http://schemas.microsoft.com/office/drawing/2014/main" id="{925D1B3C-7192-416A-A57F-A361D077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536D1C-58DA-45D7-ABCC-B0A2D7C213A3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9" name="TextBox 16">
              <a:extLst>
                <a:ext uri="{FF2B5EF4-FFF2-40B4-BE49-F238E27FC236}">
                  <a16:creationId xmlns:a16="http://schemas.microsoft.com/office/drawing/2014/main" id="{170F0852-B662-4DE2-9857-7BE37A9C5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60" name="Graphic 6">
              <a:extLst>
                <a:ext uri="{FF2B5EF4-FFF2-40B4-BE49-F238E27FC236}">
                  <a16:creationId xmlns:a16="http://schemas.microsoft.com/office/drawing/2014/main" id="{B0A19261-21D8-470A-B811-29A54625D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C47B1D94-B419-4B16-A0E6-A9F1E867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102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3C57B4-A2F0-4E02-A1D8-E1ABE390E772}"/>
              </a:ext>
            </a:extLst>
          </p:cNvPr>
          <p:cNvGrpSpPr/>
          <p:nvPr/>
        </p:nvGrpSpPr>
        <p:grpSpPr>
          <a:xfrm>
            <a:off x="2938412" y="2882378"/>
            <a:ext cx="2361526" cy="369332"/>
            <a:chOff x="2558902" y="2781344"/>
            <a:chExt cx="277767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17BE48-9880-4967-A90D-15704CAB4CB4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/demo/cup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A239C5-AFC4-4B1E-B280-6F6F2A2ADF73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5">
            <a:extLst>
              <a:ext uri="{FF2B5EF4-FFF2-40B4-BE49-F238E27FC236}">
                <a16:creationId xmlns:a16="http://schemas.microsoft.com/office/drawing/2014/main" id="{80C9A718-D69E-4D31-A73C-8A7369E6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48519" y="2922894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583ED-FE5A-40D5-8438-9CBEF96896B6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5887098" y="2639170"/>
            <a:ext cx="628814" cy="1041135"/>
          </a:xfrm>
          <a:prstGeom prst="bentConnector2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45">
            <a:extLst>
              <a:ext uri="{FF2B5EF4-FFF2-40B4-BE49-F238E27FC236}">
                <a16:creationId xmlns:a16="http://schemas.microsoft.com/office/drawing/2014/main" id="{3BCA904A-AC2E-442B-9342-5FDCBED8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723108" y="2542866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C5A0B-CD47-4367-AB37-721DDAED7659}"/>
              </a:ext>
            </a:extLst>
          </p:cNvPr>
          <p:cNvSpPr/>
          <p:nvPr/>
        </p:nvSpPr>
        <p:spPr>
          <a:xfrm>
            <a:off x="5908849" y="2454653"/>
            <a:ext cx="61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/cup</a:t>
            </a:r>
            <a:endParaRPr lang="en-US" dirty="0"/>
          </a:p>
        </p:txBody>
      </p:sp>
      <p:cxnSp>
        <p:nvCxnSpPr>
          <p:cNvPr id="57" name="Straight Arrow Connector 52">
            <a:extLst>
              <a:ext uri="{FF2B5EF4-FFF2-40B4-BE49-F238E27FC236}">
                <a16:creationId xmlns:a16="http://schemas.microsoft.com/office/drawing/2014/main" id="{BF4E200B-F5C9-436B-9A5D-5C60F556BD6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7528868" y="2845331"/>
            <a:ext cx="1108897" cy="741930"/>
          </a:xfrm>
          <a:prstGeom prst="bentConnector2">
            <a:avLst/>
          </a:prstGeom>
          <a:ln w="50800">
            <a:solidFill>
              <a:srgbClr val="D25F16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>
            <a:extLst>
              <a:ext uri="{FF2B5EF4-FFF2-40B4-BE49-F238E27FC236}">
                <a16:creationId xmlns:a16="http://schemas.microsoft.com/office/drawing/2014/main" id="{B199C011-0392-463D-9879-6126120D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4C89AA3F-FDFF-48ED-807C-7BC4FE7267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3E05BDB-DBEB-47CE-A019-512DCEB7B5BA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FEF8F9-F4B3-4CEF-A2D4-DB59B892EAAD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543175EC-657A-442B-A7E9-C546DFAB8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C09AED9C-D9B2-47FE-89FF-DF8F52F2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5C295A-E190-418A-B434-656C47798690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8F719EB1-D9FA-46DB-B563-53F7DBA2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02D64CBC-18A7-4B28-96FF-D556FB01F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3C57B4-A2F0-4E02-A1D8-E1ABE390E772}"/>
              </a:ext>
            </a:extLst>
          </p:cNvPr>
          <p:cNvGrpSpPr/>
          <p:nvPr/>
        </p:nvGrpSpPr>
        <p:grpSpPr>
          <a:xfrm>
            <a:off x="2938412" y="2882378"/>
            <a:ext cx="2361526" cy="369332"/>
            <a:chOff x="2558902" y="2781344"/>
            <a:chExt cx="277767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17BE48-9880-4967-A90D-15704CAB4CB4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/demo/cup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A239C5-AFC4-4B1E-B280-6F6F2A2ADF73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5">
            <a:extLst>
              <a:ext uri="{FF2B5EF4-FFF2-40B4-BE49-F238E27FC236}">
                <a16:creationId xmlns:a16="http://schemas.microsoft.com/office/drawing/2014/main" id="{80C9A718-D69E-4D31-A73C-8A7369E6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48519" y="2922894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583ED-FE5A-40D5-8438-9CBEF96896B6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5887098" y="2639170"/>
            <a:ext cx="628814" cy="1041135"/>
          </a:xfrm>
          <a:prstGeom prst="bentConnector2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45">
            <a:extLst>
              <a:ext uri="{FF2B5EF4-FFF2-40B4-BE49-F238E27FC236}">
                <a16:creationId xmlns:a16="http://schemas.microsoft.com/office/drawing/2014/main" id="{3BCA904A-AC2E-442B-9342-5FDCBED8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723108" y="2542866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C5A0B-CD47-4367-AB37-721DDAED7659}"/>
              </a:ext>
            </a:extLst>
          </p:cNvPr>
          <p:cNvSpPr/>
          <p:nvPr/>
        </p:nvSpPr>
        <p:spPr>
          <a:xfrm>
            <a:off x="5908849" y="2454653"/>
            <a:ext cx="61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/cup</a:t>
            </a:r>
            <a:endParaRPr lang="en-US" dirty="0"/>
          </a:p>
        </p:txBody>
      </p:sp>
      <p:cxnSp>
        <p:nvCxnSpPr>
          <p:cNvPr id="57" name="Straight Arrow Connector 52">
            <a:extLst>
              <a:ext uri="{FF2B5EF4-FFF2-40B4-BE49-F238E27FC236}">
                <a16:creationId xmlns:a16="http://schemas.microsoft.com/office/drawing/2014/main" id="{BF4E200B-F5C9-436B-9A5D-5C60F556BD6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528868" y="2845331"/>
            <a:ext cx="1108897" cy="741930"/>
          </a:xfrm>
          <a:prstGeom prst="bentConnector2">
            <a:avLst/>
          </a:prstGeom>
          <a:ln w="50800">
            <a:solidFill>
              <a:srgbClr val="D25F16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2">
            <a:extLst>
              <a:ext uri="{FF2B5EF4-FFF2-40B4-BE49-F238E27FC236}">
                <a16:creationId xmlns:a16="http://schemas.microsoft.com/office/drawing/2014/main" id="{76824C8A-9CCF-417A-ACBD-D80266E0FC46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993365" y="3851418"/>
            <a:ext cx="1310830" cy="46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prstDash val="solid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247C07-8912-4325-B35D-7D706172BA26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5E2E6815-E854-411F-A562-FC1878B40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35A03FDE-0271-4267-AAAA-8117F4B4E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FB43E7-CC7F-4622-8E7A-9F1252CA311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9B0D175B-472C-47FE-8167-C508DB6B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72" name="Graphic 6">
              <a:extLst>
                <a:ext uri="{FF2B5EF4-FFF2-40B4-BE49-F238E27FC236}">
                  <a16:creationId xmlns:a16="http://schemas.microsoft.com/office/drawing/2014/main" id="{E04973AA-2F78-47FC-8C8D-129CBBC66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TextBox 11">
            <a:extLst>
              <a:ext uri="{FF2B5EF4-FFF2-40B4-BE49-F238E27FC236}">
                <a16:creationId xmlns:a16="http://schemas.microsoft.com/office/drawing/2014/main" id="{2A25FAF3-6BAD-440B-896B-6EE1D7B9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6056B65-C6DB-45DC-A3B8-820F9CF104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4B99FF5-4EEB-4177-AD69-7F8686CF82E0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3226B1-1C08-4692-A46B-B6D043552AC3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80" name="Graphic 23">
              <a:extLst>
                <a:ext uri="{FF2B5EF4-FFF2-40B4-BE49-F238E27FC236}">
                  <a16:creationId xmlns:a16="http://schemas.microsoft.com/office/drawing/2014/main" id="{93852A7E-70F8-44E9-989A-B9070C3B6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5EDDDC-EDE6-4E39-A7AE-82CE5AA0688C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7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4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35">
            <a:extLst>
              <a:ext uri="{FF2B5EF4-FFF2-40B4-BE49-F238E27FC236}">
                <a16:creationId xmlns:a16="http://schemas.microsoft.com/office/drawing/2014/main" id="{4C526E8D-309B-42BD-B942-A7EB3B808544}"/>
              </a:ext>
            </a:extLst>
          </p:cNvPr>
          <p:cNvCxnSpPr>
            <a:cxnSpLocks/>
          </p:cNvCxnSpPr>
          <p:nvPr/>
        </p:nvCxnSpPr>
        <p:spPr>
          <a:xfrm flipV="1">
            <a:off x="2295683" y="1776216"/>
            <a:ext cx="1344791" cy="649685"/>
          </a:xfrm>
          <a:prstGeom prst="bentConnector3">
            <a:avLst>
              <a:gd name="adj1" fmla="val 1167"/>
            </a:avLst>
          </a:prstGeom>
          <a:ln w="508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1: Authenticate to Cognito User Pool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68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7" name="Straight Arrow Connector 35">
            <a:extLst>
              <a:ext uri="{FF2B5EF4-FFF2-40B4-BE49-F238E27FC236}">
                <a16:creationId xmlns:a16="http://schemas.microsoft.com/office/drawing/2014/main" id="{D07BC9D1-9DE3-4104-B8B1-289BC674D249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prstDash val="solid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ACAE724E-5746-4B7B-A7C8-09FCE5207342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2: If Successful Receive JWT Token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B5532E44-8726-47E1-945D-DA4A1F8896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D870174-0DAB-407B-9F0C-D3B4A2452EC7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196909-CB5E-481C-A092-BA8C8EE007A6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7" name="Graphic 23">
              <a:extLst>
                <a:ext uri="{FF2B5EF4-FFF2-40B4-BE49-F238E27FC236}">
                  <a16:creationId xmlns:a16="http://schemas.microsoft.com/office/drawing/2014/main" id="{044F60B3-BF3A-433F-B637-83BF8854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146834-C4A6-42FC-9D52-AB0DA6EEF33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7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ACAE724E-5746-4B7B-A7C8-09FCE5207342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6097996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3: Exchange for IAM Credential</a:t>
            </a:r>
          </a:p>
        </p:txBody>
      </p:sp>
      <p:cxnSp>
        <p:nvCxnSpPr>
          <p:cNvPr id="59" name="Straight Arrow Connector 35">
            <a:extLst>
              <a:ext uri="{FF2B5EF4-FFF2-40B4-BE49-F238E27FC236}">
                <a16:creationId xmlns:a16="http://schemas.microsoft.com/office/drawing/2014/main" id="{D1436F7F-1B0F-4917-814A-E444030DE742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45">
            <a:extLst>
              <a:ext uri="{FF2B5EF4-FFF2-40B4-BE49-F238E27FC236}">
                <a16:creationId xmlns:a16="http://schemas.microsoft.com/office/drawing/2014/main" id="{6F351D42-1E44-4A55-A816-91BEF016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440501" y="1470172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0D73ABD-5087-4141-BEA5-B42059211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6DC23AA-376B-45FE-8428-3832F8647F10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9E785A-3AB6-438A-BFFC-0E1FCAF20A94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6" name="Graphic 23">
              <a:extLst>
                <a:ext uri="{FF2B5EF4-FFF2-40B4-BE49-F238E27FC236}">
                  <a16:creationId xmlns:a16="http://schemas.microsoft.com/office/drawing/2014/main" id="{72B7E30F-0B6D-4EBF-9D41-9C4A0B1B0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E44935-7CA2-4607-AF87-A79108C7B35F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56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ACAE724E-5746-4B7B-A7C8-09FCE5207342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6097996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4: If Successful Receive IAM Credential</a:t>
            </a:r>
          </a:p>
        </p:txBody>
      </p:sp>
      <p:cxnSp>
        <p:nvCxnSpPr>
          <p:cNvPr id="62" name="Straight Arrow Connector 35">
            <a:extLst>
              <a:ext uri="{FF2B5EF4-FFF2-40B4-BE49-F238E27FC236}">
                <a16:creationId xmlns:a16="http://schemas.microsoft.com/office/drawing/2014/main" id="{4FD409AE-7945-41C8-B6BC-F4518D415354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prstDash val="sysDot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BC1F94A8-CC0D-4A84-ABF1-4AF033FBF2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118C043-6B07-48C4-B8A6-82D6135930F5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13E5D74-2F34-43AD-BA8A-322BBAFDCB91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9" name="Graphic 23">
              <a:extLst>
                <a:ext uri="{FF2B5EF4-FFF2-40B4-BE49-F238E27FC236}">
                  <a16:creationId xmlns:a16="http://schemas.microsoft.com/office/drawing/2014/main" id="{46A6D1D2-699E-4931-9C85-8B02102D9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2BF19C-F5E2-4DC9-B5EE-0BA8B75B1F09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3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0687532E-BF62-478C-9548-57896870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618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5D596F-4BF3-45F9-8694-91F9DE07A0A7}"/>
              </a:ext>
            </a:extLst>
          </p:cNvPr>
          <p:cNvGrpSpPr/>
          <p:nvPr/>
        </p:nvGrpSpPr>
        <p:grpSpPr>
          <a:xfrm>
            <a:off x="2943256" y="3563935"/>
            <a:ext cx="2361526" cy="369332"/>
            <a:chOff x="2558902" y="2781344"/>
            <a:chExt cx="2777670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494B2E-9202-4379-B1ED-8EE712F16D58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</a:t>
              </a:r>
              <a:r>
                <a:rPr lang="en-US" dirty="0" err="1">
                  <a:solidFill>
                    <a:srgbClr val="FFC000"/>
                  </a:solidFill>
                </a:rPr>
                <a:t>cip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5AE155-FA02-4A7E-9894-8F90F9701C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D17FBFD5-58B3-4360-BFC4-186C367EBB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319463" y="3587252"/>
            <a:ext cx="280306" cy="28030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D9510012-CC19-4941-ACD5-CF23275C2B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349CAC6-D348-4916-9AD8-BCF44B6BCCDE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CD85C2C-BE85-4E2C-B178-41559E211C92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4A6FA600-BAA3-43B5-9EEB-6CA161341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43B825-46EA-4D5D-B6F9-D7BB52E2C326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39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5D596F-4BF3-45F9-8694-91F9DE07A0A7}"/>
              </a:ext>
            </a:extLst>
          </p:cNvPr>
          <p:cNvGrpSpPr/>
          <p:nvPr/>
        </p:nvGrpSpPr>
        <p:grpSpPr>
          <a:xfrm>
            <a:off x="2943256" y="3563935"/>
            <a:ext cx="2361526" cy="369332"/>
            <a:chOff x="2558902" y="2781344"/>
            <a:chExt cx="2777670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494B2E-9202-4379-B1ED-8EE712F16D58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</a:t>
              </a:r>
              <a:r>
                <a:rPr lang="en-US" dirty="0" err="1">
                  <a:solidFill>
                    <a:srgbClr val="FFC000"/>
                  </a:solidFill>
                </a:rPr>
                <a:t>cip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5AE155-FA02-4A7E-9894-8F90F9701C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D17FBFD5-58B3-4360-BFC4-186C367EBB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319463" y="3587252"/>
            <a:ext cx="280306" cy="2803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4DB979-AEB6-40EA-A397-59C02753233F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 flipV="1">
            <a:off x="6061938" y="3848460"/>
            <a:ext cx="638743" cy="6684"/>
          </a:xfrm>
          <a:prstGeom prst="straightConnector1">
            <a:avLst/>
          </a:prstGeom>
          <a:ln w="50800">
            <a:solidFill>
              <a:srgbClr val="F24381"/>
            </a:solidFill>
            <a:prstDash val="solid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E1504F0-BF8F-4877-9334-C86AEEC42ADB}"/>
              </a:ext>
            </a:extLst>
          </p:cNvPr>
          <p:cNvSpPr txBox="1"/>
          <p:nvPr/>
        </p:nvSpPr>
        <p:spPr>
          <a:xfrm>
            <a:off x="6052929" y="3487505"/>
            <a:ext cx="5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cip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4F33CE9B-774D-4424-A2F3-A264858C07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6198720" y="3276523"/>
            <a:ext cx="280306" cy="2803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82C478-3D1C-45AC-8189-E46A8F0D8EF7}"/>
              </a:ext>
            </a:extLst>
          </p:cNvPr>
          <p:cNvGrpSpPr/>
          <p:nvPr/>
        </p:nvGrpSpPr>
        <p:grpSpPr>
          <a:xfrm>
            <a:off x="7884489" y="3587261"/>
            <a:ext cx="1506552" cy="1020932"/>
            <a:chOff x="7884489" y="3587261"/>
            <a:chExt cx="1506552" cy="1020932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DD980D1-8795-42F9-9A2A-C5E578B1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82165" y="3587261"/>
              <a:ext cx="711200" cy="7112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B6E425-1FD4-40E5-B2EF-71B6D6B29AB1}"/>
                </a:ext>
              </a:extLst>
            </p:cNvPr>
            <p:cNvSpPr txBox="1"/>
            <p:nvPr/>
          </p:nvSpPr>
          <p:spPr>
            <a:xfrm>
              <a:off x="7884489" y="430041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3A8D06-3EA6-445D-ADF6-AEBF54E551D5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73" name="Graphic 23">
              <a:extLst>
                <a:ext uri="{FF2B5EF4-FFF2-40B4-BE49-F238E27FC236}">
                  <a16:creationId xmlns:a16="http://schemas.microsoft.com/office/drawing/2014/main" id="{8ED8B084-3B79-49D1-AB20-DFE56F84B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8B676E-581D-479C-B0AD-310C094DD3DE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1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21EE6A10-38E0-469A-9150-7CDDF73E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2AC1AE-8FB9-4C6A-A836-838675D35B15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5D596F-4BF3-45F9-8694-91F9DE07A0A7}"/>
              </a:ext>
            </a:extLst>
          </p:cNvPr>
          <p:cNvGrpSpPr/>
          <p:nvPr/>
        </p:nvGrpSpPr>
        <p:grpSpPr>
          <a:xfrm>
            <a:off x="2943256" y="3563935"/>
            <a:ext cx="2361526" cy="369332"/>
            <a:chOff x="2558902" y="2781344"/>
            <a:chExt cx="2777670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494B2E-9202-4379-B1ED-8EE712F16D58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</a:t>
              </a:r>
              <a:r>
                <a:rPr lang="en-US" dirty="0" err="1">
                  <a:solidFill>
                    <a:srgbClr val="FFC000"/>
                  </a:solidFill>
                </a:rPr>
                <a:t>cip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5AE155-FA02-4A7E-9894-8F90F9701C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D17FBFD5-58B3-4360-BFC4-186C367EBB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319463" y="3587252"/>
            <a:ext cx="280306" cy="2803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4DB979-AEB6-40EA-A397-59C02753233F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 flipV="1">
            <a:off x="6061938" y="3848460"/>
            <a:ext cx="638743" cy="6684"/>
          </a:xfrm>
          <a:prstGeom prst="straightConnector1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51C67FF2-7DDF-4B91-B52F-DC2E862108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198720" y="3276523"/>
            <a:ext cx="280306" cy="2803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A1CFA5-DA79-4105-AAF7-5A4E1D8C8BDA}"/>
              </a:ext>
            </a:extLst>
          </p:cNvPr>
          <p:cNvSpPr txBox="1"/>
          <p:nvPr/>
        </p:nvSpPr>
        <p:spPr>
          <a:xfrm>
            <a:off x="6052929" y="3487505"/>
            <a:ext cx="5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cip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0" name="Straight Arrow Connector 52">
            <a:extLst>
              <a:ext uri="{FF2B5EF4-FFF2-40B4-BE49-F238E27FC236}">
                <a16:creationId xmlns:a16="http://schemas.microsoft.com/office/drawing/2014/main" id="{EB6C0789-C035-4617-88E9-8698BD62AD43}"/>
              </a:ext>
            </a:extLst>
          </p:cNvPr>
          <p:cNvCxnSpPr>
            <a:cxnSpLocks/>
            <a:stCxn id="39" idx="3"/>
            <a:endCxn id="55" idx="1"/>
          </p:cNvCxnSpPr>
          <p:nvPr/>
        </p:nvCxnSpPr>
        <p:spPr>
          <a:xfrm>
            <a:off x="7531331" y="3942749"/>
            <a:ext cx="750834" cy="112"/>
          </a:xfrm>
          <a:prstGeom prst="bentConnector3">
            <a:avLst>
              <a:gd name="adj1" fmla="val 50000"/>
            </a:avLst>
          </a:prstGeom>
          <a:ln w="50800">
            <a:solidFill>
              <a:srgbClr val="D25F16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D8F6B6-09F0-4BF8-8789-7F399A25ED82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75" name="Graphic 23">
              <a:extLst>
                <a:ext uri="{FF2B5EF4-FFF2-40B4-BE49-F238E27FC236}">
                  <a16:creationId xmlns:a16="http://schemas.microsoft.com/office/drawing/2014/main" id="{9A1900D6-4E39-4F6E-996B-8DD0507E4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E26CC4-73A7-46A8-97D0-BE0CA898CB44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98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21EE6A10-38E0-469A-9150-7CDDF73E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2AC1AE-8FB9-4C6A-A836-838675D35B15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1D1F7-DAAD-4993-8769-95100DF3593F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A3A86C43-E67D-45E7-AB25-B58E552E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82920E-FCBD-465E-8BD7-1A9E52D3A1CF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5D596F-4BF3-45F9-8694-91F9DE07A0A7}"/>
              </a:ext>
            </a:extLst>
          </p:cNvPr>
          <p:cNvGrpSpPr/>
          <p:nvPr/>
        </p:nvGrpSpPr>
        <p:grpSpPr>
          <a:xfrm>
            <a:off x="2943256" y="3563935"/>
            <a:ext cx="2361526" cy="369332"/>
            <a:chOff x="2558902" y="2781344"/>
            <a:chExt cx="2777670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494B2E-9202-4379-B1ED-8EE712F16D58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</a:t>
              </a:r>
              <a:r>
                <a:rPr lang="en-US" dirty="0" err="1">
                  <a:solidFill>
                    <a:srgbClr val="FFC000"/>
                  </a:solidFill>
                </a:rPr>
                <a:t>cip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5AE155-FA02-4A7E-9894-8F90F9701C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D17FBFD5-58B3-4360-BFC4-186C367EBB9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319463" y="3587252"/>
            <a:ext cx="280306" cy="2803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4DB979-AEB6-40EA-A397-59C02753233F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 flipV="1">
            <a:off x="6061938" y="3848460"/>
            <a:ext cx="638743" cy="6684"/>
          </a:xfrm>
          <a:prstGeom prst="straightConnector1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51C67FF2-7DDF-4B91-B52F-DC2E862108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198720" y="3276523"/>
            <a:ext cx="280306" cy="2803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A1CFA5-DA79-4105-AAF7-5A4E1D8C8BDA}"/>
              </a:ext>
            </a:extLst>
          </p:cNvPr>
          <p:cNvSpPr txBox="1"/>
          <p:nvPr/>
        </p:nvSpPr>
        <p:spPr>
          <a:xfrm>
            <a:off x="6052929" y="3487505"/>
            <a:ext cx="5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cip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0" name="Straight Arrow Connector 52">
            <a:extLst>
              <a:ext uri="{FF2B5EF4-FFF2-40B4-BE49-F238E27FC236}">
                <a16:creationId xmlns:a16="http://schemas.microsoft.com/office/drawing/2014/main" id="{EB6C0789-C035-4617-88E9-8698BD62AD43}"/>
              </a:ext>
            </a:extLst>
          </p:cNvPr>
          <p:cNvCxnSpPr>
            <a:cxnSpLocks/>
            <a:stCxn id="39" idx="3"/>
            <a:endCxn id="55" idx="1"/>
          </p:cNvCxnSpPr>
          <p:nvPr/>
        </p:nvCxnSpPr>
        <p:spPr>
          <a:xfrm>
            <a:off x="7531331" y="3942749"/>
            <a:ext cx="750834" cy="112"/>
          </a:xfrm>
          <a:prstGeom prst="bentConnector3">
            <a:avLst>
              <a:gd name="adj1" fmla="val 50000"/>
            </a:avLst>
          </a:prstGeom>
          <a:ln w="50800">
            <a:solidFill>
              <a:srgbClr val="D25F16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2">
            <a:extLst>
              <a:ext uri="{FF2B5EF4-FFF2-40B4-BE49-F238E27FC236}">
                <a16:creationId xmlns:a16="http://schemas.microsoft.com/office/drawing/2014/main" id="{C1608494-EC5D-4664-8AF1-B6C68D380EE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993365" y="3942861"/>
            <a:ext cx="1310830" cy="46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14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35">
            <a:extLst>
              <a:ext uri="{FF2B5EF4-FFF2-40B4-BE49-F238E27FC236}">
                <a16:creationId xmlns:a16="http://schemas.microsoft.com/office/drawing/2014/main" id="{4C526E8D-309B-42BD-B942-A7EB3B808544}"/>
              </a:ext>
            </a:extLst>
          </p:cNvPr>
          <p:cNvCxnSpPr>
            <a:cxnSpLocks/>
          </p:cNvCxnSpPr>
          <p:nvPr/>
        </p:nvCxnSpPr>
        <p:spPr>
          <a:xfrm flipV="1">
            <a:off x="2345429" y="1776215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1: Authenticate to Cognito User Pool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2: Redirect to Authenticate with Okta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cxnSp>
        <p:nvCxnSpPr>
          <p:cNvPr id="47" name="Straight Arrow Connector 35">
            <a:extLst>
              <a:ext uri="{FF2B5EF4-FFF2-40B4-BE49-F238E27FC236}">
                <a16:creationId xmlns:a16="http://schemas.microsoft.com/office/drawing/2014/main" id="{81F97332-4620-4CAB-AE36-ACA227E9D834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prstDash val="sysDot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F3E2C723-BA34-490E-BA17-AA11A43E1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140" y="1443512"/>
            <a:ext cx="13999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302 to  </a:t>
            </a:r>
            <a:r>
              <a:rPr lang="en-US" altLang="en-US" sz="11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okta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2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3: Login to Okta following Code Grant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pic>
        <p:nvPicPr>
          <p:cNvPr id="1026" name="Picture 2" descr="OKTA Stock Price and Chart — NASDAQ:OKTA — TradingView">
            <a:extLst>
              <a:ext uri="{FF2B5EF4-FFF2-40B4-BE49-F238E27FC236}">
                <a16:creationId xmlns:a16="http://schemas.microsoft.com/office/drawing/2014/main" id="{64E092E7-17D0-4D55-8FF9-43486414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" y="6021643"/>
            <a:ext cx="669780" cy="6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35">
            <a:extLst>
              <a:ext uri="{FF2B5EF4-FFF2-40B4-BE49-F238E27FC236}">
                <a16:creationId xmlns:a16="http://schemas.microsoft.com/office/drawing/2014/main" id="{3B48DF67-1A30-40CD-A7C8-FEDCE234E39C}"/>
              </a:ext>
            </a:extLst>
          </p:cNvPr>
          <p:cNvCxnSpPr>
            <a:cxnSpLocks/>
            <a:stCxn id="1026" idx="0"/>
            <a:endCxn id="21" idx="1"/>
          </p:cNvCxnSpPr>
          <p:nvPr/>
        </p:nvCxnSpPr>
        <p:spPr>
          <a:xfrm rot="5400000" flipH="1" flipV="1">
            <a:off x="-350109" y="4879904"/>
            <a:ext cx="1895502" cy="387976"/>
          </a:xfrm>
          <a:prstGeom prst="bentConnector2">
            <a:avLst/>
          </a:prstGeom>
          <a:ln w="50800">
            <a:solidFill>
              <a:srgbClr val="8FA7C4"/>
            </a:solidFill>
            <a:prstDash val="solid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7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4: If successful redirect with code to </a:t>
            </a:r>
          </a:p>
          <a:p>
            <a:r>
              <a:rPr lang="en-US" dirty="0"/>
              <a:t>Cognito via browser.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pic>
        <p:nvPicPr>
          <p:cNvPr id="1026" name="Picture 2" descr="OKTA Stock Price and Chart — NASDAQ:OKTA — TradingView">
            <a:extLst>
              <a:ext uri="{FF2B5EF4-FFF2-40B4-BE49-F238E27FC236}">
                <a16:creationId xmlns:a16="http://schemas.microsoft.com/office/drawing/2014/main" id="{64E092E7-17D0-4D55-8FF9-43486414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" y="6021643"/>
            <a:ext cx="669780" cy="6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35">
            <a:extLst>
              <a:ext uri="{FF2B5EF4-FFF2-40B4-BE49-F238E27FC236}">
                <a16:creationId xmlns:a16="http://schemas.microsoft.com/office/drawing/2014/main" id="{3B48DF67-1A30-40CD-A7C8-FEDCE234E39C}"/>
              </a:ext>
            </a:extLst>
          </p:cNvPr>
          <p:cNvCxnSpPr>
            <a:cxnSpLocks/>
            <a:stCxn id="1026" idx="0"/>
            <a:endCxn id="21" idx="1"/>
          </p:cNvCxnSpPr>
          <p:nvPr/>
        </p:nvCxnSpPr>
        <p:spPr>
          <a:xfrm rot="5400000" flipH="1" flipV="1">
            <a:off x="-350109" y="4879904"/>
            <a:ext cx="1895502" cy="387976"/>
          </a:xfrm>
          <a:prstGeom prst="bentConnector2">
            <a:avLst/>
          </a:prstGeom>
          <a:ln w="50800">
            <a:solidFill>
              <a:srgbClr val="8FA7C4"/>
            </a:solidFill>
            <a:prstDash val="solid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A215C2A-14B5-40E6-AA2E-0B0BA72F51DD}"/>
              </a:ext>
            </a:extLst>
          </p:cNvPr>
          <p:cNvGrpSpPr/>
          <p:nvPr/>
        </p:nvGrpSpPr>
        <p:grpSpPr>
          <a:xfrm>
            <a:off x="781623" y="3900931"/>
            <a:ext cx="635810" cy="457200"/>
            <a:chOff x="1099528" y="6133936"/>
            <a:chExt cx="635810" cy="457200"/>
          </a:xfrm>
        </p:grpSpPr>
        <p:pic>
          <p:nvPicPr>
            <p:cNvPr id="47" name="Graphic 6">
              <a:extLst>
                <a:ext uri="{FF2B5EF4-FFF2-40B4-BE49-F238E27FC236}">
                  <a16:creationId xmlns:a16="http://schemas.microsoft.com/office/drawing/2014/main" id="{82165B3B-93DB-458C-BEA3-20238C281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188833" y="613393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08CA30-A1EB-4B0B-81FB-E750B1295110}"/>
                </a:ext>
              </a:extLst>
            </p:cNvPr>
            <p:cNvSpPr txBox="1"/>
            <p:nvPr/>
          </p:nvSpPr>
          <p:spPr>
            <a:xfrm>
              <a:off x="1099528" y="6202644"/>
              <a:ext cx="635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sp>
        <p:nvSpPr>
          <p:cNvPr id="56" name="TextBox 15">
            <a:extLst>
              <a:ext uri="{FF2B5EF4-FFF2-40B4-BE49-F238E27FC236}">
                <a16:creationId xmlns:a16="http://schemas.microsoft.com/office/drawing/2014/main" id="{4661554C-21F7-4F10-B7EB-ED592CB2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34" y="4161916"/>
            <a:ext cx="1026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App</a:t>
            </a:r>
          </a:p>
        </p:txBody>
      </p:sp>
    </p:spTree>
    <p:extLst>
      <p:ext uri="{BB962C8B-B14F-4D97-AF65-F5344CB8AC3E}">
        <p14:creationId xmlns:p14="http://schemas.microsoft.com/office/powerpoint/2010/main" val="1330936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5: Perform login request with code.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pic>
        <p:nvPicPr>
          <p:cNvPr id="1026" name="Picture 2" descr="OKTA Stock Price and Chart — NASDAQ:OKTA — TradingView">
            <a:extLst>
              <a:ext uri="{FF2B5EF4-FFF2-40B4-BE49-F238E27FC236}">
                <a16:creationId xmlns:a16="http://schemas.microsoft.com/office/drawing/2014/main" id="{64E092E7-17D0-4D55-8FF9-43486414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" y="6021643"/>
            <a:ext cx="669780" cy="6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15">
            <a:extLst>
              <a:ext uri="{FF2B5EF4-FFF2-40B4-BE49-F238E27FC236}">
                <a16:creationId xmlns:a16="http://schemas.microsoft.com/office/drawing/2014/main" id="{4661554C-21F7-4F10-B7EB-ED592CB2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34" y="4161916"/>
            <a:ext cx="1026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App</a:t>
            </a:r>
          </a:p>
        </p:txBody>
      </p:sp>
      <p:cxnSp>
        <p:nvCxnSpPr>
          <p:cNvPr id="53" name="Straight Arrow Connector 35">
            <a:extLst>
              <a:ext uri="{FF2B5EF4-FFF2-40B4-BE49-F238E27FC236}">
                <a16:creationId xmlns:a16="http://schemas.microsoft.com/office/drawing/2014/main" id="{1A6CA7AF-3956-493E-A96C-CB3BC6518BA9}"/>
              </a:ext>
            </a:extLst>
          </p:cNvPr>
          <p:cNvCxnSpPr>
            <a:cxnSpLocks/>
            <a:stCxn id="21" idx="0"/>
            <a:endCxn id="26" idx="1"/>
          </p:cNvCxnSpPr>
          <p:nvPr/>
        </p:nvCxnSpPr>
        <p:spPr>
          <a:xfrm rot="5400000" flipH="1" flipV="1">
            <a:off x="2417225" y="1215699"/>
            <a:ext cx="671046" cy="1775452"/>
          </a:xfrm>
          <a:prstGeom prst="bentConnector2">
            <a:avLst/>
          </a:prstGeom>
          <a:ln w="50800">
            <a:solidFill>
              <a:srgbClr val="8FA7C4"/>
            </a:solidFill>
            <a:prstDash val="solid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0BD4DE-B8D4-41F0-B261-F2782B6BD9C4}"/>
              </a:ext>
            </a:extLst>
          </p:cNvPr>
          <p:cNvGrpSpPr/>
          <p:nvPr/>
        </p:nvGrpSpPr>
        <p:grpSpPr>
          <a:xfrm>
            <a:off x="2289698" y="1279469"/>
            <a:ext cx="635810" cy="457200"/>
            <a:chOff x="1099528" y="6133936"/>
            <a:chExt cx="635810" cy="457200"/>
          </a:xfrm>
        </p:grpSpPr>
        <p:pic>
          <p:nvPicPr>
            <p:cNvPr id="58" name="Graphic 6">
              <a:extLst>
                <a:ext uri="{FF2B5EF4-FFF2-40B4-BE49-F238E27FC236}">
                  <a16:creationId xmlns:a16="http://schemas.microsoft.com/office/drawing/2014/main" id="{CE40D1D6-D8D5-4715-9C00-183099642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188833" y="613393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634EED-AB7F-4A8F-8BF9-AD435D5BB221}"/>
                </a:ext>
              </a:extLst>
            </p:cNvPr>
            <p:cNvSpPr txBox="1"/>
            <p:nvPr/>
          </p:nvSpPr>
          <p:spPr>
            <a:xfrm>
              <a:off x="1099528" y="6202644"/>
              <a:ext cx="635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5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B45DD03C-E282-4C04-8E82-F4DD5238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071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FEAF88C-58D1-47C1-ADF2-5CFF51E688AA}"/>
              </a:ext>
            </a:extLst>
          </p:cNvPr>
          <p:cNvSpPr txBox="1">
            <a:spLocks/>
          </p:cNvSpPr>
          <p:nvPr/>
        </p:nvSpPr>
        <p:spPr bwMode="auto">
          <a:xfrm>
            <a:off x="4631885" y="1171260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6: If Successful Receive JWT Token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BEA7556-5C8D-4920-83A0-BC9DA19D4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02E36D0-27B5-4D44-B120-0A615B190A78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834773-4E19-4AAF-AEDF-956B26392A00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525725B6-EAE6-4284-99B2-FFF69B990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4B721D-1554-4F11-B8D6-9B3FF59B6097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pic>
        <p:nvPicPr>
          <p:cNvPr id="1026" name="Picture 2" descr="OKTA Stock Price and Chart — NASDAQ:OKTA — TradingView">
            <a:extLst>
              <a:ext uri="{FF2B5EF4-FFF2-40B4-BE49-F238E27FC236}">
                <a16:creationId xmlns:a16="http://schemas.microsoft.com/office/drawing/2014/main" id="{64E092E7-17D0-4D55-8FF9-43486414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" y="6021643"/>
            <a:ext cx="669780" cy="6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15">
            <a:extLst>
              <a:ext uri="{FF2B5EF4-FFF2-40B4-BE49-F238E27FC236}">
                <a16:creationId xmlns:a16="http://schemas.microsoft.com/office/drawing/2014/main" id="{4661554C-21F7-4F10-B7EB-ED592CB2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34" y="4161916"/>
            <a:ext cx="1026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App</a:t>
            </a:r>
          </a:p>
        </p:txBody>
      </p:sp>
      <p:cxnSp>
        <p:nvCxnSpPr>
          <p:cNvPr id="66" name="Straight Arrow Connector 35">
            <a:extLst>
              <a:ext uri="{FF2B5EF4-FFF2-40B4-BE49-F238E27FC236}">
                <a16:creationId xmlns:a16="http://schemas.microsoft.com/office/drawing/2014/main" id="{B58B3C1C-2403-4733-9357-9D54A341C6C6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prstDash val="solid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E88A35-03AC-4552-AC2A-183AD77582C2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69" name="Graphic 45">
              <a:extLst>
                <a:ext uri="{FF2B5EF4-FFF2-40B4-BE49-F238E27FC236}">
                  <a16:creationId xmlns:a16="http://schemas.microsoft.com/office/drawing/2014/main" id="{A1A20ABC-5297-47D4-B976-CB60CF331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096839EE-9C82-482C-B16E-B3792DAF0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45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3C57B4-A2F0-4E02-A1D8-E1ABE390E772}"/>
              </a:ext>
            </a:extLst>
          </p:cNvPr>
          <p:cNvGrpSpPr/>
          <p:nvPr/>
        </p:nvGrpSpPr>
        <p:grpSpPr>
          <a:xfrm>
            <a:off x="2938412" y="2882378"/>
            <a:ext cx="2361526" cy="369332"/>
            <a:chOff x="2558902" y="2781344"/>
            <a:chExt cx="2777670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17BE48-9880-4967-A90D-15704CAB4CB4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/demo/cup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A239C5-AFC4-4B1E-B280-6F6F2A2ADF73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5">
            <a:extLst>
              <a:ext uri="{FF2B5EF4-FFF2-40B4-BE49-F238E27FC236}">
                <a16:creationId xmlns:a16="http://schemas.microsoft.com/office/drawing/2014/main" id="{80C9A718-D69E-4D31-A73C-8A7369E6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48519" y="2922894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583ED-FE5A-40D5-8438-9CBEF96896B6}"/>
              </a:ext>
            </a:extLst>
          </p:cNvPr>
          <p:cNvCxnSpPr>
            <a:cxnSpLocks/>
            <a:stCxn id="36" idx="0"/>
            <a:endCxn id="45" idx="1"/>
          </p:cNvCxnSpPr>
          <p:nvPr/>
        </p:nvCxnSpPr>
        <p:spPr>
          <a:xfrm rot="5400000" flipH="1" flipV="1">
            <a:off x="5887098" y="2639170"/>
            <a:ext cx="628814" cy="1041135"/>
          </a:xfrm>
          <a:prstGeom prst="bentConnector2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45">
            <a:extLst>
              <a:ext uri="{FF2B5EF4-FFF2-40B4-BE49-F238E27FC236}">
                <a16:creationId xmlns:a16="http://schemas.microsoft.com/office/drawing/2014/main" id="{3BCA904A-AC2E-442B-9342-5FDCBED8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723108" y="2542866"/>
            <a:ext cx="219599" cy="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C5A0B-CD47-4367-AB37-721DDAED7659}"/>
              </a:ext>
            </a:extLst>
          </p:cNvPr>
          <p:cNvSpPr/>
          <p:nvPr/>
        </p:nvSpPr>
        <p:spPr>
          <a:xfrm>
            <a:off x="5908849" y="2454653"/>
            <a:ext cx="61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/cup</a:t>
            </a:r>
            <a:endParaRPr lang="en-US" dirty="0"/>
          </a:p>
        </p:txBody>
      </p:sp>
      <p:cxnSp>
        <p:nvCxnSpPr>
          <p:cNvPr id="57" name="Straight Arrow Connector 52">
            <a:extLst>
              <a:ext uri="{FF2B5EF4-FFF2-40B4-BE49-F238E27FC236}">
                <a16:creationId xmlns:a16="http://schemas.microsoft.com/office/drawing/2014/main" id="{BF4E200B-F5C9-436B-9A5D-5C60F556BD6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528868" y="2845331"/>
            <a:ext cx="1108897" cy="741930"/>
          </a:xfrm>
          <a:prstGeom prst="bentConnector2">
            <a:avLst/>
          </a:prstGeom>
          <a:ln w="50800">
            <a:solidFill>
              <a:srgbClr val="D25F16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2">
            <a:extLst>
              <a:ext uri="{FF2B5EF4-FFF2-40B4-BE49-F238E27FC236}">
                <a16:creationId xmlns:a16="http://schemas.microsoft.com/office/drawing/2014/main" id="{76824C8A-9CCF-417A-ACBD-D80266E0FC46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993365" y="3851418"/>
            <a:ext cx="1310830" cy="46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prstDash val="solid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247C07-8912-4325-B35D-7D706172BA26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5E2E6815-E854-411F-A562-FC1878B40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35A03FDE-0271-4267-AAAA-8117F4B4E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FB43E7-CC7F-4622-8E7A-9F1252CA311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9B0D175B-472C-47FE-8167-C508DB6B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72" name="Graphic 6">
              <a:extLst>
                <a:ext uri="{FF2B5EF4-FFF2-40B4-BE49-F238E27FC236}">
                  <a16:creationId xmlns:a16="http://schemas.microsoft.com/office/drawing/2014/main" id="{E04973AA-2F78-47FC-8C8D-129CBBC66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TextBox 11">
            <a:extLst>
              <a:ext uri="{FF2B5EF4-FFF2-40B4-BE49-F238E27FC236}">
                <a16:creationId xmlns:a16="http://schemas.microsoft.com/office/drawing/2014/main" id="{2A25FAF3-6BAD-440B-896B-6EE1D7B9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6056B65-C6DB-45DC-A3B8-820F9CF104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4B99FF5-4EEB-4177-AD69-7F8686CF82E0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3226B1-1C08-4692-A46B-B6D043552AC3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80" name="Graphic 23">
              <a:extLst>
                <a:ext uri="{FF2B5EF4-FFF2-40B4-BE49-F238E27FC236}">
                  <a16:creationId xmlns:a16="http://schemas.microsoft.com/office/drawing/2014/main" id="{93852A7E-70F8-44E9-989A-B9070C3B6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5EDDDC-EDE6-4E39-A7AE-82CE5AA0688C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4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3A609-12A7-49E4-9AEA-1DEA133D0403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9D3F6-BF22-476A-8C94-7AB41F0CEC65}"/>
              </a:ext>
            </a:extLst>
          </p:cNvPr>
          <p:cNvGrpSpPr/>
          <p:nvPr/>
        </p:nvGrpSpPr>
        <p:grpSpPr>
          <a:xfrm>
            <a:off x="1268743" y="4419011"/>
            <a:ext cx="1026940" cy="1040586"/>
            <a:chOff x="1268743" y="4419011"/>
            <a:chExt cx="1026940" cy="1040586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A3BBA4DB-0287-4012-B50D-735BF880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433" y="44190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BA9D69B8-E9FF-497D-AEA9-AEC0F1BC0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43" y="5182598"/>
              <a:ext cx="10269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90C7-611B-47D3-A564-39A87252A242}"/>
              </a:ext>
            </a:extLst>
          </p:cNvPr>
          <p:cNvGrpSpPr/>
          <p:nvPr/>
        </p:nvGrpSpPr>
        <p:grpSpPr>
          <a:xfrm>
            <a:off x="6689248" y="2616730"/>
            <a:ext cx="522850" cy="730925"/>
            <a:chOff x="6506519" y="4435070"/>
            <a:chExt cx="522850" cy="730925"/>
          </a:xfrm>
        </p:grpSpPr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E2E16AB4-3C9E-46BA-9AA4-86E919745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/CUP</a:t>
              </a:r>
            </a:p>
          </p:txBody>
        </p:sp>
        <p:pic>
          <p:nvPicPr>
            <p:cNvPr id="45" name="Graphic 6">
              <a:extLst>
                <a:ext uri="{FF2B5EF4-FFF2-40B4-BE49-F238E27FC236}">
                  <a16:creationId xmlns:a16="http://schemas.microsoft.com/office/drawing/2014/main" id="{54DC9073-B57B-4BF3-B94F-C4F3C40FA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8FE2-A3CB-4305-A346-EE25000E1EBC}"/>
              </a:ext>
            </a:extLst>
          </p:cNvPr>
          <p:cNvGrpSpPr/>
          <p:nvPr/>
        </p:nvGrpSpPr>
        <p:grpSpPr>
          <a:xfrm>
            <a:off x="6667856" y="3619860"/>
            <a:ext cx="522850" cy="730925"/>
            <a:chOff x="6506519" y="4435070"/>
            <a:chExt cx="522850" cy="73092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64CA8661-BA93-43E4-B08E-4425064B2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519" y="4904385"/>
              <a:ext cx="5228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/CIP</a:t>
              </a:r>
            </a:p>
          </p:txBody>
        </p:sp>
        <p:pic>
          <p:nvPicPr>
            <p:cNvPr id="49" name="Graphic 6">
              <a:extLst>
                <a:ext uri="{FF2B5EF4-FFF2-40B4-BE49-F238E27FC236}">
                  <a16:creationId xmlns:a16="http://schemas.microsoft.com/office/drawing/2014/main" id="{E850B347-0F2B-4DCD-BD3D-6CDF795E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6AFFF-03AA-47C2-A594-53956B04B55B}"/>
              </a:ext>
            </a:extLst>
          </p:cNvPr>
          <p:cNvGrpSpPr/>
          <p:nvPr/>
        </p:nvGrpSpPr>
        <p:grpSpPr>
          <a:xfrm>
            <a:off x="6482413" y="4622990"/>
            <a:ext cx="871895" cy="730925"/>
            <a:chOff x="6331959" y="4435070"/>
            <a:chExt cx="871895" cy="730925"/>
          </a:xfrm>
        </p:grpSpPr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7683831F-B713-4291-B084-E1F349F2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959" y="4904385"/>
              <a:ext cx="87189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/GOOGLE</a:t>
              </a:r>
            </a:p>
          </p:txBody>
        </p:sp>
        <p:pic>
          <p:nvPicPr>
            <p:cNvPr id="52" name="Graphic 6">
              <a:extLst>
                <a:ext uri="{FF2B5EF4-FFF2-40B4-BE49-F238E27FC236}">
                  <a16:creationId xmlns:a16="http://schemas.microsoft.com/office/drawing/2014/main" id="{2796BA75-58AC-4AC7-8B5F-30B9A453D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539344" y="4435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21EE6A10-38E0-469A-9150-7CDDF73E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2165" y="3587261"/>
            <a:ext cx="711200" cy="711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E2AC1AE-8FB9-4C6A-A836-838675D35B15}"/>
              </a:ext>
            </a:extLst>
          </p:cNvPr>
          <p:cNvSpPr txBox="1"/>
          <p:nvPr/>
        </p:nvSpPr>
        <p:spPr>
          <a:xfrm>
            <a:off x="7884489" y="4300416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1D1F7-DAAD-4993-8769-95100DF3593F}"/>
              </a:ext>
            </a:extLst>
          </p:cNvPr>
          <p:cNvGrpSpPr/>
          <p:nvPr/>
        </p:nvGrpSpPr>
        <p:grpSpPr>
          <a:xfrm>
            <a:off x="10009415" y="3562322"/>
            <a:ext cx="1351560" cy="1482373"/>
            <a:chOff x="10009415" y="3495818"/>
            <a:chExt cx="1351560" cy="1482373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A3A86C43-E67D-45E7-AB25-B58E552E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195" y="34958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82920E-FCBD-465E-8BD7-1A9E52D3A1CF}"/>
                </a:ext>
              </a:extLst>
            </p:cNvPr>
            <p:cNvSpPr/>
            <p:nvPr/>
          </p:nvSpPr>
          <p:spPr>
            <a:xfrm>
              <a:off x="10009415" y="4331860"/>
              <a:ext cx="13515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sp>
        <p:nvSpPr>
          <p:cNvPr id="61" name="TextBox 11">
            <a:extLst>
              <a:ext uri="{FF2B5EF4-FFF2-40B4-BE49-F238E27FC236}">
                <a16:creationId xmlns:a16="http://schemas.microsoft.com/office/drawing/2014/main" id="{D7EF0573-4796-4135-9F6D-1AAF0A42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600EFA-3D98-4ED0-8A0D-630E357D9AC8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54" name="Graphic 45">
              <a:extLst>
                <a:ext uri="{FF2B5EF4-FFF2-40B4-BE49-F238E27FC236}">
                  <a16:creationId xmlns:a16="http://schemas.microsoft.com/office/drawing/2014/main" id="{BBFC5AE1-6C8A-43DD-84B1-4EC6CB342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9634F7C8-D2AE-4994-A429-79C559B2F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21BF7044-031D-4A59-9D4A-ACCD450FA3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01646" y="3335335"/>
            <a:ext cx="457200" cy="457200"/>
          </a:xfrm>
          <a:prstGeom prst="rect">
            <a:avLst/>
          </a:prstGeom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9048DEA0-FFE5-405E-8CD8-FCCC5197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658" y="3792535"/>
            <a:ext cx="7964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5D596F-4BF3-45F9-8694-91F9DE07A0A7}"/>
              </a:ext>
            </a:extLst>
          </p:cNvPr>
          <p:cNvGrpSpPr/>
          <p:nvPr/>
        </p:nvGrpSpPr>
        <p:grpSpPr>
          <a:xfrm>
            <a:off x="2943256" y="3563935"/>
            <a:ext cx="2361526" cy="369332"/>
            <a:chOff x="2558902" y="2781344"/>
            <a:chExt cx="2777670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494B2E-9202-4379-B1ED-8EE712F16D58}"/>
                </a:ext>
              </a:extLst>
            </p:cNvPr>
            <p:cNvSpPr txBox="1"/>
            <p:nvPr/>
          </p:nvSpPr>
          <p:spPr>
            <a:xfrm>
              <a:off x="3225688" y="2781344"/>
              <a:ext cx="164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/demo/</a:t>
              </a:r>
              <a:r>
                <a:rPr lang="en-US" dirty="0" err="1">
                  <a:solidFill>
                    <a:srgbClr val="FFC000"/>
                  </a:solidFill>
                </a:rPr>
                <a:t>cip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25AE155-FA02-4A7E-9894-8F90F9701C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02" y="3115816"/>
              <a:ext cx="277767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ot"/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D17FBFD5-58B3-4360-BFC4-186C367EBB9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319463" y="3587252"/>
            <a:ext cx="280306" cy="2803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4DB979-AEB6-40EA-A397-59C02753233F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 flipV="1">
            <a:off x="6061938" y="3848460"/>
            <a:ext cx="638743" cy="6684"/>
          </a:xfrm>
          <a:prstGeom prst="straightConnector1">
            <a:avLst/>
          </a:prstGeom>
          <a:ln w="50800">
            <a:solidFill>
              <a:srgbClr val="F24381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51C67FF2-7DDF-4B91-B52F-DC2E862108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198720" y="3276523"/>
            <a:ext cx="280306" cy="2803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A1CFA5-DA79-4105-AAF7-5A4E1D8C8BDA}"/>
              </a:ext>
            </a:extLst>
          </p:cNvPr>
          <p:cNvSpPr txBox="1"/>
          <p:nvPr/>
        </p:nvSpPr>
        <p:spPr>
          <a:xfrm>
            <a:off x="6052929" y="3487505"/>
            <a:ext cx="5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cip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0" name="Straight Arrow Connector 52">
            <a:extLst>
              <a:ext uri="{FF2B5EF4-FFF2-40B4-BE49-F238E27FC236}">
                <a16:creationId xmlns:a16="http://schemas.microsoft.com/office/drawing/2014/main" id="{EB6C0789-C035-4617-88E9-8698BD62AD43}"/>
              </a:ext>
            </a:extLst>
          </p:cNvPr>
          <p:cNvCxnSpPr>
            <a:cxnSpLocks/>
            <a:stCxn id="39" idx="3"/>
            <a:endCxn id="55" idx="1"/>
          </p:cNvCxnSpPr>
          <p:nvPr/>
        </p:nvCxnSpPr>
        <p:spPr>
          <a:xfrm>
            <a:off x="7531331" y="3942749"/>
            <a:ext cx="750834" cy="112"/>
          </a:xfrm>
          <a:prstGeom prst="bentConnector3">
            <a:avLst>
              <a:gd name="adj1" fmla="val 50000"/>
            </a:avLst>
          </a:prstGeom>
          <a:ln w="50800">
            <a:solidFill>
              <a:srgbClr val="D25F16"/>
            </a:solidFill>
            <a:prstDash val="sysDot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2">
            <a:extLst>
              <a:ext uri="{FF2B5EF4-FFF2-40B4-BE49-F238E27FC236}">
                <a16:creationId xmlns:a16="http://schemas.microsoft.com/office/drawing/2014/main" id="{C1608494-EC5D-4664-8AF1-B6C68D380EE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993365" y="3942861"/>
            <a:ext cx="1310830" cy="46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9FD5A95A-53F0-4B07-8856-7B4A9E15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420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AE3D3DC6-4DFA-4192-8180-D23EFAE4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322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AFC935DD-5E88-49D2-93B0-55329C05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460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28" name="Straight Arrow Connector 35">
            <a:extLst>
              <a:ext uri="{FF2B5EF4-FFF2-40B4-BE49-F238E27FC236}">
                <a16:creationId xmlns:a16="http://schemas.microsoft.com/office/drawing/2014/main" id="{A35DBA51-5DF3-4F03-B39E-98ED4F532FE4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4FC36D5-666F-41EE-AE1D-4C0F33DF7C4A}"/>
              </a:ext>
            </a:extLst>
          </p:cNvPr>
          <p:cNvSpPr txBox="1">
            <a:spLocks/>
          </p:cNvSpPr>
          <p:nvPr/>
        </p:nvSpPr>
        <p:spPr bwMode="auto">
          <a:xfrm>
            <a:off x="4586177" y="3106861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1: Authenticate to Cognito User Pool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AFC935DD-5E88-49D2-93B0-55329C05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1036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28" name="Straight Arrow Connector 35">
            <a:extLst>
              <a:ext uri="{FF2B5EF4-FFF2-40B4-BE49-F238E27FC236}">
                <a16:creationId xmlns:a16="http://schemas.microsoft.com/office/drawing/2014/main" id="{A35DBA51-5DF3-4F03-B39E-98ED4F532FE4}"/>
              </a:ext>
            </a:extLst>
          </p:cNvPr>
          <p:cNvCxnSpPr>
            <a:cxnSpLocks/>
          </p:cNvCxnSpPr>
          <p:nvPr/>
        </p:nvCxnSpPr>
        <p:spPr>
          <a:xfrm flipV="1">
            <a:off x="2345429" y="1767902"/>
            <a:ext cx="1295045" cy="657999"/>
          </a:xfrm>
          <a:prstGeom prst="bentConnector3">
            <a:avLst>
              <a:gd name="adj1" fmla="val 739"/>
            </a:avLst>
          </a:prstGeom>
          <a:ln w="50800">
            <a:solidFill>
              <a:srgbClr val="8FA7C4"/>
            </a:solidFill>
            <a:prstDash val="solid"/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4FC36D5-666F-41EE-AE1D-4C0F33DF7C4A}"/>
              </a:ext>
            </a:extLst>
          </p:cNvPr>
          <p:cNvSpPr txBox="1">
            <a:spLocks/>
          </p:cNvSpPr>
          <p:nvPr/>
        </p:nvSpPr>
        <p:spPr bwMode="auto">
          <a:xfrm>
            <a:off x="4586177" y="3106861"/>
            <a:ext cx="7052930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Step 2: If Successful Receive JWT Token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6D7A79-27EE-4D75-B5D1-0A6C72D6CC50}"/>
              </a:ext>
            </a:extLst>
          </p:cNvPr>
          <p:cNvGrpSpPr/>
          <p:nvPr/>
        </p:nvGrpSpPr>
        <p:grpSpPr>
          <a:xfrm>
            <a:off x="2345429" y="2551574"/>
            <a:ext cx="529870" cy="734199"/>
            <a:chOff x="2345429" y="2551574"/>
            <a:chExt cx="529870" cy="734199"/>
          </a:xfrm>
        </p:grpSpPr>
        <p:pic>
          <p:nvPicPr>
            <p:cNvPr id="29" name="Graphic 45">
              <a:extLst>
                <a:ext uri="{FF2B5EF4-FFF2-40B4-BE49-F238E27FC236}">
                  <a16:creationId xmlns:a16="http://schemas.microsoft.com/office/drawing/2014/main" id="{88198E7E-0306-456B-91A1-08534E214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2382070" y="2551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09D16BEF-52E1-4901-8221-9E85FD9F3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429" y="3008774"/>
              <a:ext cx="529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JWT</a:t>
              </a:r>
            </a:p>
          </p:txBody>
        </p:sp>
      </p:grpSp>
      <p:sp>
        <p:nvSpPr>
          <p:cNvPr id="36" name="TextBox 11">
            <a:extLst>
              <a:ext uri="{FF2B5EF4-FFF2-40B4-BE49-F238E27FC236}">
                <a16:creationId xmlns:a16="http://schemas.microsoft.com/office/drawing/2014/main" id="{7727228E-5DE6-40E5-ADBE-30F5BC45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281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E738-9E5B-4647-BA6A-E47838CE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6" y="173740"/>
            <a:ext cx="2146783" cy="644278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AWS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43EF5-A128-4CD0-A7DB-5DE67001BB9C}"/>
              </a:ext>
            </a:extLst>
          </p:cNvPr>
          <p:cNvGrpSpPr/>
          <p:nvPr/>
        </p:nvGrpSpPr>
        <p:grpSpPr>
          <a:xfrm>
            <a:off x="3104710" y="168901"/>
            <a:ext cx="8973876" cy="6522522"/>
            <a:chOff x="3395329" y="158882"/>
            <a:chExt cx="8973876" cy="65225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ACEC4-4384-4909-866C-E9C6092F7BCB}"/>
                </a:ext>
              </a:extLst>
            </p:cNvPr>
            <p:cNvSpPr/>
            <p:nvPr/>
          </p:nvSpPr>
          <p:spPr>
            <a:xfrm>
              <a:off x="3395329" y="163721"/>
              <a:ext cx="8973876" cy="6517683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FAFAF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EBE3669-2E64-48A3-AAD1-F245EA40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5329" y="158882"/>
              <a:ext cx="400579" cy="400579"/>
            </a:xfrm>
            <a:prstGeom prst="rect">
              <a:avLst/>
            </a:prstGeom>
          </p:spPr>
        </p:pic>
      </p:grpSp>
      <p:pic>
        <p:nvPicPr>
          <p:cNvPr id="31" name="Graphic 14">
            <a:extLst>
              <a:ext uri="{FF2B5EF4-FFF2-40B4-BE49-F238E27FC236}">
                <a16:creationId xmlns:a16="http://schemas.microsoft.com/office/drawing/2014/main" id="{E13C69D3-86A4-4DA2-9F8F-5893B63E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1499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1">
            <a:extLst>
              <a:ext uri="{FF2B5EF4-FFF2-40B4-BE49-F238E27FC236}">
                <a16:creationId xmlns:a16="http://schemas.microsoft.com/office/drawing/2014/main" id="{5BB480DA-C07D-4E77-A28C-FDF7A8FA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1650" y="14701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3">
            <a:extLst>
              <a:ext uri="{FF2B5EF4-FFF2-40B4-BE49-F238E27FC236}">
                <a16:creationId xmlns:a16="http://schemas.microsoft.com/office/drawing/2014/main" id="{DB7531E3-544F-43AC-B2DB-EDC1EB71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40" y="1498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9BFA3A-BDCA-487B-A9F4-00F42BD95281}"/>
              </a:ext>
            </a:extLst>
          </p:cNvPr>
          <p:cNvGrpSpPr/>
          <p:nvPr/>
        </p:nvGrpSpPr>
        <p:grpSpPr>
          <a:xfrm>
            <a:off x="791630" y="2438948"/>
            <a:ext cx="2146783" cy="3374385"/>
            <a:chOff x="791630" y="2438948"/>
            <a:chExt cx="2146783" cy="343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462C4A-5E1A-4A96-87CF-D426A3FC317B}"/>
                </a:ext>
              </a:extLst>
            </p:cNvPr>
            <p:cNvGrpSpPr/>
            <p:nvPr/>
          </p:nvGrpSpPr>
          <p:grpSpPr>
            <a:xfrm>
              <a:off x="791630" y="2438948"/>
              <a:ext cx="2146783" cy="3437311"/>
              <a:chOff x="600247" y="2814637"/>
              <a:chExt cx="2146783" cy="343731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76B93-F81D-4298-8886-BFE8C2D42CD4}"/>
                  </a:ext>
                </a:extLst>
              </p:cNvPr>
              <p:cNvSpPr/>
              <p:nvPr/>
            </p:nvSpPr>
            <p:spPr>
              <a:xfrm>
                <a:off x="600247" y="2814637"/>
                <a:ext cx="2146783" cy="3437311"/>
              </a:xfrm>
              <a:prstGeom prst="rect">
                <a:avLst/>
              </a:prstGeom>
              <a:noFill/>
              <a:ln w="12700">
                <a:solidFill>
                  <a:srgbClr val="8FA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8FA7C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8FA7C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Graphic 105">
                <a:extLst>
                  <a:ext uri="{FF2B5EF4-FFF2-40B4-BE49-F238E27FC236}">
                    <a16:creationId xmlns:a16="http://schemas.microsoft.com/office/drawing/2014/main" id="{9EB3323F-2402-4C45-A200-64989B9C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2830635"/>
                <a:ext cx="3302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153A0E-D602-4768-8300-B99D8070537C}"/>
                </a:ext>
              </a:extLst>
            </p:cNvPr>
            <p:cNvGrpSpPr/>
            <p:nvPr/>
          </p:nvGrpSpPr>
          <p:grpSpPr>
            <a:xfrm>
              <a:off x="1152287" y="2945407"/>
              <a:ext cx="1368578" cy="1368578"/>
              <a:chOff x="600247" y="3573556"/>
              <a:chExt cx="1368578" cy="1368578"/>
            </a:xfrm>
          </p:grpSpPr>
          <p:pic>
            <p:nvPicPr>
              <p:cNvPr id="19" name="Graphic 43">
                <a:extLst>
                  <a:ext uri="{FF2B5EF4-FFF2-40B4-BE49-F238E27FC236}">
                    <a16:creationId xmlns:a16="http://schemas.microsoft.com/office/drawing/2014/main" id="{C599FD9F-A9B1-417E-9DCE-1B592087F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47" y="3573556"/>
                <a:ext cx="1368578" cy="1368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Angular - PRESS KIT">
                <a:extLst>
                  <a:ext uri="{FF2B5EF4-FFF2-40B4-BE49-F238E27FC236}">
                    <a16:creationId xmlns:a16="http://schemas.microsoft.com/office/drawing/2014/main" id="{D9B1A6AA-A7C6-404B-A429-2B57563EC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44" y="3647550"/>
                <a:ext cx="1220589" cy="1220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E5B86-B255-4B07-B55E-2652653219A2}"/>
              </a:ext>
            </a:extLst>
          </p:cNvPr>
          <p:cNvGrpSpPr/>
          <p:nvPr/>
        </p:nvGrpSpPr>
        <p:grpSpPr>
          <a:xfrm>
            <a:off x="3310274" y="620613"/>
            <a:ext cx="8669075" cy="5999927"/>
            <a:chOff x="3310274" y="620613"/>
            <a:chExt cx="8669075" cy="5999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1E8D39-5393-4612-B501-9A55A09EED04}"/>
                </a:ext>
              </a:extLst>
            </p:cNvPr>
            <p:cNvSpPr/>
            <p:nvPr/>
          </p:nvSpPr>
          <p:spPr>
            <a:xfrm>
              <a:off x="3317362" y="630866"/>
              <a:ext cx="8661987" cy="5989674"/>
            </a:xfrm>
            <a:prstGeom prst="rect">
              <a:avLst/>
            </a:prstGeom>
            <a:noFill/>
            <a:ln w="12700">
              <a:solidFill>
                <a:srgbClr val="00A0C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 us-east-1</a:t>
              </a:r>
            </a:p>
          </p:txBody>
        </p:sp>
        <p:pic>
          <p:nvPicPr>
            <p:cNvPr id="25" name="Graphic 98">
              <a:extLst>
                <a:ext uri="{FF2B5EF4-FFF2-40B4-BE49-F238E27FC236}">
                  <a16:creationId xmlns:a16="http://schemas.microsoft.com/office/drawing/2014/main" id="{C1809540-0DD2-4BFA-BC04-9B5A37DD0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274" y="620613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Graphic 17">
            <a:extLst>
              <a:ext uri="{FF2B5EF4-FFF2-40B4-BE49-F238E27FC236}">
                <a16:creationId xmlns:a16="http://schemas.microsoft.com/office/drawing/2014/main" id="{0065972B-125F-41C9-9945-36A518E2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4" y="138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F4E8EDB0-27F3-4E7A-B244-0C0133F7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99" y="21489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29" name="Graphic 45">
            <a:extLst>
              <a:ext uri="{FF2B5EF4-FFF2-40B4-BE49-F238E27FC236}">
                <a16:creationId xmlns:a16="http://schemas.microsoft.com/office/drawing/2014/main" id="{88198E7E-0306-456B-91A1-08534E21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82070" y="25515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09D16BEF-52E1-4901-8221-9E85FD9F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29" y="3008774"/>
            <a:ext cx="529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JWT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AF213C-CEF8-4223-89C1-F79BB438DCF1}"/>
              </a:ext>
            </a:extLst>
          </p:cNvPr>
          <p:cNvGrpSpPr/>
          <p:nvPr/>
        </p:nvGrpSpPr>
        <p:grpSpPr>
          <a:xfrm>
            <a:off x="5215659" y="3474144"/>
            <a:ext cx="999275" cy="1303992"/>
            <a:chOff x="5215659" y="3049536"/>
            <a:chExt cx="999275" cy="1303992"/>
          </a:xfrm>
        </p:grpSpPr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3FD1C5F3-D400-4562-A079-6346A3B9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299938" y="30495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5078E9-976B-4422-ACDE-F9C9D2CBBD87}"/>
                </a:ext>
              </a:extLst>
            </p:cNvPr>
            <p:cNvSpPr txBox="1"/>
            <p:nvPr/>
          </p:nvSpPr>
          <p:spPr>
            <a:xfrm>
              <a:off x="5215659" y="3830308"/>
              <a:ext cx="999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API Gateway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D3E3F5-E880-4365-8401-915A153D8478}"/>
              </a:ext>
            </a:extLst>
          </p:cNvPr>
          <p:cNvSpPr/>
          <p:nvPr/>
        </p:nvSpPr>
        <p:spPr>
          <a:xfrm>
            <a:off x="5309626" y="2425901"/>
            <a:ext cx="2221705" cy="3033696"/>
          </a:xfrm>
          <a:prstGeom prst="rect">
            <a:avLst/>
          </a:prstGeom>
          <a:noFill/>
          <a:ln w="12700">
            <a:solidFill>
              <a:srgbClr val="F2438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A0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4C5522F-CAE1-49DD-9F09-F274F374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00" y="1940072"/>
            <a:ext cx="144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73418298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63268</TotalTime>
  <Words>880</Words>
  <Application>Microsoft Office PowerPoint</Application>
  <PresentationFormat>Widescreen</PresentationFormat>
  <Paragraphs>427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1_Title-and-content_DB</vt:lpstr>
      <vt:lpstr>Title-and-content_DB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  <vt:lpstr>Demo AWS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Gerald Bennett</cp:lastModifiedBy>
  <cp:revision>1911</cp:revision>
  <dcterms:created xsi:type="dcterms:W3CDTF">2020-03-23T21:46:17Z</dcterms:created>
  <dcterms:modified xsi:type="dcterms:W3CDTF">2021-08-01T05:07:22Z</dcterms:modified>
</cp:coreProperties>
</file>