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4189-687A-AF41-A7C0-94F19FFC2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7F95D-FDCE-1144-8AF0-393EA66A7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6E197-2AB1-F24C-992A-52C0A148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2EC1-CA4A-6F4A-B2C8-1E227E6CE44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BD7F0-0D19-5A44-A70B-51644C79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06AB1-6915-E245-AD15-7675119B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A455-3DB6-624A-B79E-4E0BD784B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E771-EA29-2C42-8C8D-C2031C7F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9EC4E-8E1A-7B49-A47B-0F335BA4E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E54D9-F3AC-9349-88B1-A67B053C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2EC1-CA4A-6F4A-B2C8-1E227E6CE44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90911-0C26-134B-9FF3-76E489D6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DA186-8CBB-914B-B8ED-8682D7B7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A455-3DB6-624A-B79E-4E0BD784B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49DF98-3E4C-3243-93D6-7A718E8F7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5EFF9-CEAC-6C41-8475-73B6AAA82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C6FA-D8A4-9947-84F0-68274E9A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2EC1-CA4A-6F4A-B2C8-1E227E6CE44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43ACF-8FA1-C047-88D4-CC9835C9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E9DC7-FB95-844A-99AB-812B5C8A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A455-3DB6-624A-B79E-4E0BD784B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7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08C9-7381-844D-A58D-D1B17F0B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D182-96BB-424D-B023-341BDB379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ED53E-3367-9246-82B8-DD56969C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2EC1-CA4A-6F4A-B2C8-1E227E6CE44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25A93-B525-8E41-A585-6A9A5F30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55E82-9707-7047-9A5A-73DBDCB2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A455-3DB6-624A-B79E-4E0BD784B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0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2022-D1BF-694E-86B6-29999A04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9E9D4-419D-6B48-AB7D-44685ADA6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9C5B8-8D73-9047-BC2B-A86A320C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2EC1-CA4A-6F4A-B2C8-1E227E6CE44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6709-4D6C-C247-8008-D0817019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A556B-0ACC-D147-BF89-41CF8B90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A455-3DB6-624A-B79E-4E0BD784B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0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C37E-2A70-5643-AFF4-CD09B27D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A7CC8-5DFF-3A4D-9B4F-3D234DC5E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F00B2-0259-BD45-A563-26E6F3E2D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A26D9-0EEB-D947-B58F-5CD6BA4F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2EC1-CA4A-6F4A-B2C8-1E227E6CE44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20413-9D86-B742-9A53-0FA3491D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BF1C8-C01B-DF4B-A30F-F091AAC7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A455-3DB6-624A-B79E-4E0BD784B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7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7129-C7AD-884F-8214-EF6C4EB0B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5139C-61DA-2944-A17B-D2DB87FE8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3EB4B-3D8F-6C47-9194-9BB0A1DB1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4B0EE-A6EE-3E45-9F19-4CCC0E188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36D8B-E2E7-2246-AD1D-4AD3C0B03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90AB8-6E10-8848-8682-95D4DE46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2EC1-CA4A-6F4A-B2C8-1E227E6CE44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877F0-1A91-404B-8466-3CD0D270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340EB-05D6-234A-BF6D-E625BEF1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A455-3DB6-624A-B79E-4E0BD784B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81741-C22C-E444-B041-6EA967AE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383E5-64C7-8748-9529-4F3137A4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2EC1-CA4A-6F4A-B2C8-1E227E6CE44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81B2F-5D22-114C-A32C-4DBDB7FF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2AE5C-C0A0-4240-A8E7-7DE1D5B9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A455-3DB6-624A-B79E-4E0BD784B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0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AD4AC-4379-864C-85DB-D5D6DAC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2EC1-CA4A-6F4A-B2C8-1E227E6CE44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BCC91-C81D-CD46-8F6C-B2DEA173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3F874-70C9-1C4F-A957-87AB247F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A455-3DB6-624A-B79E-4E0BD784B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6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D94E-F443-664F-86AC-BC84DD68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B73DE-130A-5C42-ABF3-8CB56B9D1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4FF58-3E77-DD49-B3FA-33DF961EE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C9555-E459-6946-9A83-1E9AC7DF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2EC1-CA4A-6F4A-B2C8-1E227E6CE44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441D8-F06F-6A47-AC66-8E733EAC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AE779-5B98-774A-93BC-87765F65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A455-3DB6-624A-B79E-4E0BD784B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1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9B28-73E7-8642-8F85-545917BA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82284-665B-4049-B2DD-44E9E3727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35D69-E6FF-BE49-80E6-AC07BEA92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95303-6DBC-4A4D-BBE0-524D23FD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2EC1-CA4A-6F4A-B2C8-1E227E6CE44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6010D-1E8B-304D-BC00-AF9986EA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D3FE6-F764-0443-8869-7D9808DA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A455-3DB6-624A-B79E-4E0BD784B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5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0C6DB-D3FC-6141-8F9C-E7BC689DD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86699-49B2-D443-B8FC-988CB50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6751A-48AB-374E-BAB7-DF33D9934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62EC1-CA4A-6F4A-B2C8-1E227E6CE44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CB9B5-B296-D64A-848A-6B894A210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99C9-81D6-A141-8406-9202839D7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4A455-3DB6-624A-B79E-4E0BD784B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3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801A12A9-D010-4A66-83A1-4801D7E98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7D9F1-39CE-E84C-B1EB-DA560FE13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My WebPage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F5E98-8D15-5F45-AFD8-BF0ABB307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Kingsley Nzekwe </a:t>
            </a:r>
          </a:p>
          <a:p>
            <a:r>
              <a:rPr lang="en-US">
                <a:solidFill>
                  <a:srgbClr val="FFFFFF"/>
                </a:solidFill>
              </a:rPr>
              <a:t>Web Development Fall 2021</a:t>
            </a:r>
          </a:p>
        </p:txBody>
      </p:sp>
    </p:spTree>
    <p:extLst>
      <p:ext uri="{BB962C8B-B14F-4D97-AF65-F5344CB8AC3E}">
        <p14:creationId xmlns:p14="http://schemas.microsoft.com/office/powerpoint/2010/main" val="5123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EAA84-260F-854F-A824-81D68B6F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1142-B40F-264C-BB77-9FB292D03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/>
              <a:t>The goal was to create an active personalized webpage with information and concepts utilized in class so far.</a:t>
            </a:r>
          </a:p>
        </p:txBody>
      </p:sp>
    </p:spTree>
    <p:extLst>
      <p:ext uri="{BB962C8B-B14F-4D97-AF65-F5344CB8AC3E}">
        <p14:creationId xmlns:p14="http://schemas.microsoft.com/office/powerpoint/2010/main" val="42517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ack of magazines on table">
            <a:extLst>
              <a:ext uri="{FF2B5EF4-FFF2-40B4-BE49-F238E27FC236}">
                <a16:creationId xmlns:a16="http://schemas.microsoft.com/office/drawing/2014/main" id="{D96D810D-DF35-4BC2-989F-6278D7FFA0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3056" b="267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A0E6AB-CCEC-2D45-9A39-3D3D086B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Structure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6FFA7-3AA9-854A-A5D5-D782BCF50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An introductory page with contact and media information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 link connecting to a descriptive page on background and other personal information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Images and links to better inform on uncommon information. </a:t>
            </a:r>
          </a:p>
        </p:txBody>
      </p:sp>
    </p:spTree>
    <p:extLst>
      <p:ext uri="{BB962C8B-B14F-4D97-AF65-F5344CB8AC3E}">
        <p14:creationId xmlns:p14="http://schemas.microsoft.com/office/powerpoint/2010/main" val="2909988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A172DC86-06E6-4A6D-9653-7C2FB741A0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1F95AC-1A89-614C-9054-8A17AE47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Problems encountered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50D56-DA1E-8F42-B24C-3E30AB8C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Technical issues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Project understanding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Navigating through resources  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423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BAFE-02F7-D246-81E7-17F3DBA4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3C567-DEC3-7A46-A978-CB2FAD22F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what you can and ask for help early when stuck.</a:t>
            </a:r>
          </a:p>
          <a:p>
            <a:r>
              <a:rPr lang="en-US" dirty="0"/>
              <a:t>Get clarity on what is required for the project.</a:t>
            </a:r>
          </a:p>
          <a:p>
            <a:r>
              <a:rPr lang="en-US" dirty="0"/>
              <a:t>Make sure all technical resources to be used during the project are tested early.</a:t>
            </a:r>
          </a:p>
          <a:p>
            <a:r>
              <a:rPr lang="en-US" dirty="0"/>
              <a:t>Being a perfectionist is not always a good thing as it can slow down the process. </a:t>
            </a:r>
          </a:p>
        </p:txBody>
      </p:sp>
    </p:spTree>
    <p:extLst>
      <p:ext uri="{BB962C8B-B14F-4D97-AF65-F5344CB8AC3E}">
        <p14:creationId xmlns:p14="http://schemas.microsoft.com/office/powerpoint/2010/main" val="299573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125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My WebPage</vt:lpstr>
      <vt:lpstr>Goal</vt:lpstr>
      <vt:lpstr>Structure </vt:lpstr>
      <vt:lpstr>Problems encountered </vt:lpstr>
      <vt:lpstr>Lesson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WebPage</dc:title>
  <dc:creator>Microsoft Office User</dc:creator>
  <cp:lastModifiedBy>Microsoft Office User</cp:lastModifiedBy>
  <cp:revision>1</cp:revision>
  <dcterms:created xsi:type="dcterms:W3CDTF">2021-10-12T21:30:56Z</dcterms:created>
  <dcterms:modified xsi:type="dcterms:W3CDTF">2021-10-12T21:48:33Z</dcterms:modified>
</cp:coreProperties>
</file>