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69DD9-4B42-D24B-BA78-459A7786F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FF8A2E-B674-754A-9F10-B08A12405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18DA5-9E8F-A24A-8101-5C488EC3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BE4DD-AD65-E14F-804A-D570E850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DF485-9336-3944-A528-A56EE7A5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330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F9B00-CC14-DD4B-951A-E2ED8462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6BB74-8C66-0646-8FAD-8340E5C6A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8725C-0D5E-0247-AF15-3870CBDE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5103EC-1AFE-BF45-92B1-292D3461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AD40E-D68C-8642-AE6F-EEAC3B04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741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D23AF6-2473-164C-8E6D-D282023F3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45D1DB-517E-EF44-B136-9D5284F1E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691AF-A48D-7C43-949B-BEDE2805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004CD-98BA-0A47-8726-FAE728F8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A7912F-15F3-6C43-9C57-CDD0395B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2374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E6C12-BE51-B444-B5C1-BF2A668C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31331-6952-954E-B0A0-87A3A9F2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8E6C3-566C-164C-A990-03AE9E10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26777-EB38-8848-B86A-A57FE24D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9B78F5-446D-A348-A8AD-5E1D5AB8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5466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E11E-2B8A-5F45-865A-5C8BC06E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57CD95-83DC-7B49-8625-2B77C5AE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45526-8AC4-8E4B-84CF-B6FCC706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F47E6-8FC2-7947-A3B7-4325D4B2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72475C-FB33-1340-B7BF-C50ECE1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612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A36A3-6481-FD44-94F9-76FC61B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084CC-C237-A64A-8F04-935C2E839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7EA90E-AB0F-E64C-B2C3-660CED9C6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6C9160-6C19-EA45-8E8D-338DF469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270743-E3C1-824B-A7EC-64739E9B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E10B5F-793B-5B4C-9181-50E8EB56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2265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DD86-AB8A-6E43-9180-0015353F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EFAAEA-2B22-9B43-AC0F-B63A0377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573DFA-98DB-BA42-8C09-31535FF65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7F43C1-63AB-784D-9E60-A12DD0F2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0C2D77-9DBB-5344-B742-8AC5EAB38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3294E6-C7D0-BE49-B7B9-B521558C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B647C3-20C7-344A-B61C-C16DCA64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E9607F-5647-7F40-84CE-5CE074F1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152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77ED1-E0B8-E94B-A6CF-A7114C82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B120B0-793C-4C46-AD9D-AFD32052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2802C5-1098-0F41-983B-B1AB26FC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669E45-FA32-C640-AC0B-C5ECFF2F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2651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C7984E-100C-E34B-BF90-B0AB0248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5CAB03-4999-F245-8DC6-D5DD4EE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75D926-EDCF-4C4A-B5DD-685FBC17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8753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A6D11-0F83-104D-926F-EB8C67DF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EAFB4-0658-CB41-83F7-0B067D80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DF47F4-C8F2-D34D-BF0D-F2A51516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EC8D2-5C30-B642-9E17-5C0BBFFB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3276FD-EC21-7E48-A2EB-A0B965E3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46491F-4430-484A-A8A3-BFDF9E34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5958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13C31-10CC-6244-8C32-85A3BDA9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3910DE-5CA7-F947-961E-730943053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B3847-7931-CB43-83A9-CD33E7E60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96BEA6-454C-F541-9C15-3741C6C7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EDDC86-8D31-CC4E-8A0A-99153D98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F1CCE2-0A1A-D349-B13A-32EF08A9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4791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C23F3D-C821-DB4D-B055-3AB15C1F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A93F8D-A36F-9F43-9F48-B50E9794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04066-08CE-3844-BE87-93D3A7F19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5090-B563-BC43-A77B-F3D855D9D0AD}" type="datetimeFigureOut">
              <a:rPr lang="es-US" smtClean="0"/>
              <a:t>6/13/21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C3077-2131-C94E-8E01-5546FCD65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99113-0DCC-8146-9CB1-C5B31647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C8C9-225C-3740-A962-D8AF4019B39C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664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90EE3-31FD-6944-BF33-EA3EACB07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NLP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1EE676-BDF9-024F-BF79-D99140D21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err="1"/>
              <a:t>Stemming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86108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58672-1D3C-8E46-953F-5FEA1CB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 dirty="0" err="1"/>
              <a:t>Stemming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28FB8-9CB7-C648-8F2A-FB38ACC3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597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US" sz="2000" dirty="0"/>
              <a:t>El </a:t>
            </a:r>
            <a:r>
              <a:rPr lang="es-US" sz="2000" i="1" dirty="0"/>
              <a:t>‘’</a:t>
            </a:r>
            <a:r>
              <a:rPr lang="es-US" sz="2000" i="1" dirty="0" err="1"/>
              <a:t>stemming</a:t>
            </a:r>
            <a:r>
              <a:rPr lang="es-US" sz="2000" i="1" dirty="0"/>
              <a:t>’’</a:t>
            </a:r>
            <a:r>
              <a:rPr lang="es-US" sz="2000" dirty="0"/>
              <a:t> es un método para reducir una palabra a su raíz o morfema. </a:t>
            </a:r>
          </a:p>
          <a:p>
            <a:pPr marL="0" indent="0" algn="just">
              <a:buNone/>
            </a:pPr>
            <a:r>
              <a:rPr lang="es-US" sz="2000" dirty="0"/>
              <a:t>Esto se hace con el objetivo de analizar variaciones de una palabra como una sola. </a:t>
            </a:r>
          </a:p>
          <a:p>
            <a:pPr marL="0" indent="0" algn="just">
              <a:buNone/>
            </a:pPr>
            <a:r>
              <a:rPr lang="es-US" sz="2000" dirty="0"/>
              <a:t>Supongamos por ejemplo que tenemos el conjunto de palabras: </a:t>
            </a:r>
            <a:r>
              <a:rPr lang="es-US" sz="2000" i="1" dirty="0"/>
              <a:t>{moderniza, moderno, moderna, modernos, modernización}</a:t>
            </a:r>
            <a:r>
              <a:rPr lang="es-US" sz="2000" dirty="0"/>
              <a:t>. Lo que </a:t>
            </a:r>
            <a:r>
              <a:rPr lang="es-US" sz="2000" dirty="0" err="1"/>
              <a:t>quisieramos</a:t>
            </a:r>
            <a:r>
              <a:rPr lang="es-US" sz="2000" dirty="0"/>
              <a:t> es tener solo la raíz de estas palabras, que en último punto, son iguales. Al realizar el </a:t>
            </a:r>
            <a:r>
              <a:rPr lang="es-US" sz="2000" dirty="0" err="1"/>
              <a:t>stemming</a:t>
            </a:r>
            <a:r>
              <a:rPr lang="es-US" sz="2000" dirty="0"/>
              <a:t> sobre el conjunto mostrado obtendríamos: </a:t>
            </a:r>
            <a:r>
              <a:rPr lang="es-US" sz="2000" i="1" dirty="0"/>
              <a:t>{</a:t>
            </a:r>
            <a:r>
              <a:rPr lang="es-US" sz="2000" b="1" i="1" dirty="0" err="1"/>
              <a:t>modern</a:t>
            </a:r>
            <a:r>
              <a:rPr lang="es-US" sz="2000" b="1" i="1" dirty="0"/>
              <a:t>, </a:t>
            </a:r>
            <a:r>
              <a:rPr lang="es-US" sz="2000" b="1" i="1" dirty="0" err="1"/>
              <a:t>modern</a:t>
            </a:r>
            <a:r>
              <a:rPr lang="es-US" sz="2000" b="1" i="1" dirty="0"/>
              <a:t>, </a:t>
            </a:r>
            <a:r>
              <a:rPr lang="es-US" sz="2000" b="1" i="1" dirty="0" err="1"/>
              <a:t>modern</a:t>
            </a:r>
            <a:r>
              <a:rPr lang="es-US" sz="2000" b="1" i="1" dirty="0"/>
              <a:t>, </a:t>
            </a:r>
            <a:r>
              <a:rPr lang="es-US" sz="2000" b="1" i="1" dirty="0" err="1"/>
              <a:t>modern</a:t>
            </a:r>
            <a:r>
              <a:rPr lang="es-US" sz="2000" b="1" i="1" dirty="0"/>
              <a:t>, </a:t>
            </a:r>
            <a:r>
              <a:rPr lang="es-US" sz="2000" b="1" i="1" dirty="0" err="1"/>
              <a:t>modern</a:t>
            </a:r>
            <a:r>
              <a:rPr lang="es-US" sz="2000" i="1" dirty="0"/>
              <a:t>}</a:t>
            </a:r>
            <a:r>
              <a:rPr lang="es-US" sz="2000" dirty="0"/>
              <a:t>.</a:t>
            </a:r>
          </a:p>
        </p:txBody>
      </p:sp>
      <p:pic>
        <p:nvPicPr>
          <p:cNvPr id="1026" name="Picture 2" descr="PDF] A Comparative Study of Stemming Algorithms Ms . | Semantic Scholar">
            <a:extLst>
              <a:ext uri="{FF2B5EF4-FFF2-40B4-BE49-F238E27FC236}">
                <a16:creationId xmlns:a16="http://schemas.microsoft.com/office/drawing/2014/main" id="{AEA64867-BB04-3B40-B8CD-5CC8B939F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4"/>
          <a:stretch/>
        </p:blipFill>
        <p:spPr bwMode="auto">
          <a:xfrm>
            <a:off x="8021132" y="691575"/>
            <a:ext cx="3916879" cy="360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ce between stemming and lemmatizing and where to use - ThinkInfi">
            <a:extLst>
              <a:ext uri="{FF2B5EF4-FFF2-40B4-BE49-F238E27FC236}">
                <a16:creationId xmlns:a16="http://schemas.microsoft.com/office/drawing/2014/main" id="{C32496B9-C8FA-EC48-B5CA-0AF9D49C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471" y="4816884"/>
            <a:ext cx="3572203" cy="163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06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98</Words>
  <Application>Microsoft Macintosh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NLP</vt:lpstr>
      <vt:lpstr>Stemming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JOSE NELSON ZEPEDA</dc:creator>
  <cp:lastModifiedBy>JOSE NELSON ZEPEDA</cp:lastModifiedBy>
  <cp:revision>1</cp:revision>
  <dcterms:created xsi:type="dcterms:W3CDTF">2021-06-13T21:23:50Z</dcterms:created>
  <dcterms:modified xsi:type="dcterms:W3CDTF">2021-06-13T21:30:34Z</dcterms:modified>
</cp:coreProperties>
</file>