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Lst>
  <p:sldSz cy="9601200" cx="12801600"/>
  <p:notesSz cx="6797675" cy="9926625"/>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33150" y="744475"/>
            <a:ext cx="4531999" cy="37224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79750" y="4715125"/>
            <a:ext cx="5438125" cy="4466974"/>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79750" y="4715125"/>
            <a:ext cx="5438125" cy="44669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2" name="Shape 82"/>
          <p:cNvSpPr/>
          <p:nvPr>
            <p:ph idx="2" type="sldImg"/>
          </p:nvPr>
        </p:nvSpPr>
        <p:spPr>
          <a:xfrm>
            <a:off x="1133150" y="744475"/>
            <a:ext cx="4531999" cy="37224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txBox="1"/>
          <p:nvPr>
            <p:ph idx="1" type="body"/>
          </p:nvPr>
        </p:nvSpPr>
        <p:spPr>
          <a:xfrm>
            <a:off x="679750" y="4715125"/>
            <a:ext cx="5438125" cy="44669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8" name="Shape 168"/>
          <p:cNvSpPr/>
          <p:nvPr>
            <p:ph idx="2" type="sldImg"/>
          </p:nvPr>
        </p:nvSpPr>
        <p:spPr>
          <a:xfrm>
            <a:off x="1133150" y="744475"/>
            <a:ext cx="4531999" cy="37224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1" name="Shape 11"/>
        <p:cNvGrpSpPr/>
        <p:nvPr/>
      </p:nvGrpSpPr>
      <p:grpSpPr>
        <a:xfrm>
          <a:off x="0" y="0"/>
          <a:ext cx="0" cy="0"/>
          <a:chOff x="0" y="0"/>
          <a:chExt cx="0" cy="0"/>
        </a:xfrm>
      </p:grpSpPr>
      <p:sp>
        <p:nvSpPr>
          <p:cNvPr id="12" name="Shape 12"/>
          <p:cNvSpPr txBox="1"/>
          <p:nvPr>
            <p:ph idx="10" type="dt"/>
          </p:nvPr>
        </p:nvSpPr>
        <p:spPr>
          <a:xfrm>
            <a:off x="640079" y="8898890"/>
            <a:ext cx="2987039" cy="51117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Verdana"/>
                <a:ea typeface="Verdana"/>
                <a:cs typeface="Verdana"/>
                <a:sym typeface="Verdana"/>
              </a:defRPr>
            </a:lvl1pPr>
            <a:lvl2pPr indent="-5080" lvl="1" marL="640080" marR="0" rtl="0" algn="l">
              <a:spcBef>
                <a:spcPts val="0"/>
              </a:spcBef>
              <a:buNone/>
              <a:defRPr b="0" i="0" sz="2500" u="none" cap="none" strike="noStrike">
                <a:solidFill>
                  <a:schemeClr val="dk1"/>
                </a:solidFill>
                <a:latin typeface="Calibri"/>
                <a:ea typeface="Calibri"/>
                <a:cs typeface="Calibri"/>
                <a:sym typeface="Calibri"/>
              </a:defRPr>
            </a:lvl2pPr>
            <a:lvl3pPr indent="-10160" lvl="2" marL="1280160" marR="0" rtl="0" algn="l">
              <a:spcBef>
                <a:spcPts val="0"/>
              </a:spcBef>
              <a:buNone/>
              <a:defRPr b="0" i="0" sz="2500" u="none" cap="none" strike="noStrike">
                <a:solidFill>
                  <a:schemeClr val="dk1"/>
                </a:solidFill>
                <a:latin typeface="Calibri"/>
                <a:ea typeface="Calibri"/>
                <a:cs typeface="Calibri"/>
                <a:sym typeface="Calibri"/>
              </a:defRPr>
            </a:lvl3pPr>
            <a:lvl4pPr indent="-2539" lvl="3" marL="1920240" marR="0" rtl="0" algn="l">
              <a:spcBef>
                <a:spcPts val="0"/>
              </a:spcBef>
              <a:buNone/>
              <a:defRPr b="0" i="0" sz="2500" u="none" cap="none" strike="noStrike">
                <a:solidFill>
                  <a:schemeClr val="dk1"/>
                </a:solidFill>
                <a:latin typeface="Calibri"/>
                <a:ea typeface="Calibri"/>
                <a:cs typeface="Calibri"/>
                <a:sym typeface="Calibri"/>
              </a:defRPr>
            </a:lvl4pPr>
            <a:lvl5pPr indent="-7620" lvl="4" marL="2560320" marR="0" rtl="0" algn="l">
              <a:spcBef>
                <a:spcPts val="0"/>
              </a:spcBef>
              <a:buNone/>
              <a:defRPr b="0" i="0" sz="2500" u="none" cap="none" strike="noStrike">
                <a:solidFill>
                  <a:schemeClr val="dk1"/>
                </a:solidFill>
                <a:latin typeface="Calibri"/>
                <a:ea typeface="Calibri"/>
                <a:cs typeface="Calibri"/>
                <a:sym typeface="Calibri"/>
              </a:defRPr>
            </a:lvl5pPr>
            <a:lvl6pPr indent="0" lvl="5" marL="3200400" marR="0" rtl="0" algn="l">
              <a:spcBef>
                <a:spcPts val="0"/>
              </a:spcBef>
              <a:buNone/>
              <a:defRPr b="0" i="0" sz="2500" u="none" cap="none" strike="noStrike">
                <a:solidFill>
                  <a:schemeClr val="dk1"/>
                </a:solidFill>
                <a:latin typeface="Calibri"/>
                <a:ea typeface="Calibri"/>
                <a:cs typeface="Calibri"/>
                <a:sym typeface="Calibri"/>
              </a:defRPr>
            </a:lvl6pPr>
            <a:lvl7pPr indent="-5079" lvl="6" marL="3840480" marR="0" rtl="0" algn="l">
              <a:spcBef>
                <a:spcPts val="0"/>
              </a:spcBef>
              <a:buNone/>
              <a:defRPr b="0" i="0" sz="2500" u="none" cap="none" strike="noStrike">
                <a:solidFill>
                  <a:schemeClr val="dk1"/>
                </a:solidFill>
                <a:latin typeface="Calibri"/>
                <a:ea typeface="Calibri"/>
                <a:cs typeface="Calibri"/>
                <a:sym typeface="Calibri"/>
              </a:defRPr>
            </a:lvl7pPr>
            <a:lvl8pPr indent="-10159" lvl="7" marL="4480560" marR="0" rtl="0" algn="l">
              <a:spcBef>
                <a:spcPts val="0"/>
              </a:spcBef>
              <a:buNone/>
              <a:defRPr b="0" i="0" sz="2500" u="none" cap="none" strike="noStrike">
                <a:solidFill>
                  <a:schemeClr val="dk1"/>
                </a:solidFill>
                <a:latin typeface="Calibri"/>
                <a:ea typeface="Calibri"/>
                <a:cs typeface="Calibri"/>
                <a:sym typeface="Calibri"/>
              </a:defRPr>
            </a:lvl8pPr>
            <a:lvl9pPr indent="-2540" lvl="8" marL="5120640" marR="0" rtl="0" algn="l">
              <a:spcBef>
                <a:spcPts val="0"/>
              </a:spcBef>
              <a:buNone/>
              <a:defRPr b="0" i="0" sz="25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4373880" y="8898890"/>
            <a:ext cx="4053839" cy="511174"/>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Verdana"/>
                <a:ea typeface="Verdana"/>
                <a:cs typeface="Verdana"/>
                <a:sym typeface="Verdana"/>
              </a:defRPr>
            </a:lvl1pPr>
            <a:lvl2pPr indent="-5080" lvl="1" marL="640080" marR="0" rtl="0" algn="l">
              <a:spcBef>
                <a:spcPts val="0"/>
              </a:spcBef>
              <a:buNone/>
              <a:defRPr b="0" i="0" sz="2500" u="none" cap="none" strike="noStrike">
                <a:solidFill>
                  <a:schemeClr val="dk1"/>
                </a:solidFill>
                <a:latin typeface="Calibri"/>
                <a:ea typeface="Calibri"/>
                <a:cs typeface="Calibri"/>
                <a:sym typeface="Calibri"/>
              </a:defRPr>
            </a:lvl2pPr>
            <a:lvl3pPr indent="-10160" lvl="2" marL="1280160" marR="0" rtl="0" algn="l">
              <a:spcBef>
                <a:spcPts val="0"/>
              </a:spcBef>
              <a:buNone/>
              <a:defRPr b="0" i="0" sz="2500" u="none" cap="none" strike="noStrike">
                <a:solidFill>
                  <a:schemeClr val="dk1"/>
                </a:solidFill>
                <a:latin typeface="Calibri"/>
                <a:ea typeface="Calibri"/>
                <a:cs typeface="Calibri"/>
                <a:sym typeface="Calibri"/>
              </a:defRPr>
            </a:lvl3pPr>
            <a:lvl4pPr indent="-2539" lvl="3" marL="1920240" marR="0" rtl="0" algn="l">
              <a:spcBef>
                <a:spcPts val="0"/>
              </a:spcBef>
              <a:buNone/>
              <a:defRPr b="0" i="0" sz="2500" u="none" cap="none" strike="noStrike">
                <a:solidFill>
                  <a:schemeClr val="dk1"/>
                </a:solidFill>
                <a:latin typeface="Calibri"/>
                <a:ea typeface="Calibri"/>
                <a:cs typeface="Calibri"/>
                <a:sym typeface="Calibri"/>
              </a:defRPr>
            </a:lvl4pPr>
            <a:lvl5pPr indent="-7620" lvl="4" marL="2560320" marR="0" rtl="0" algn="l">
              <a:spcBef>
                <a:spcPts val="0"/>
              </a:spcBef>
              <a:buNone/>
              <a:defRPr b="0" i="0" sz="2500" u="none" cap="none" strike="noStrike">
                <a:solidFill>
                  <a:schemeClr val="dk1"/>
                </a:solidFill>
                <a:latin typeface="Calibri"/>
                <a:ea typeface="Calibri"/>
                <a:cs typeface="Calibri"/>
                <a:sym typeface="Calibri"/>
              </a:defRPr>
            </a:lvl5pPr>
            <a:lvl6pPr indent="0" lvl="5" marL="3200400" marR="0" rtl="0" algn="l">
              <a:spcBef>
                <a:spcPts val="0"/>
              </a:spcBef>
              <a:buNone/>
              <a:defRPr b="0" i="0" sz="2500" u="none" cap="none" strike="noStrike">
                <a:solidFill>
                  <a:schemeClr val="dk1"/>
                </a:solidFill>
                <a:latin typeface="Calibri"/>
                <a:ea typeface="Calibri"/>
                <a:cs typeface="Calibri"/>
                <a:sym typeface="Calibri"/>
              </a:defRPr>
            </a:lvl6pPr>
            <a:lvl7pPr indent="-5079" lvl="6" marL="3840480" marR="0" rtl="0" algn="l">
              <a:spcBef>
                <a:spcPts val="0"/>
              </a:spcBef>
              <a:buNone/>
              <a:defRPr b="0" i="0" sz="2500" u="none" cap="none" strike="noStrike">
                <a:solidFill>
                  <a:schemeClr val="dk1"/>
                </a:solidFill>
                <a:latin typeface="Calibri"/>
                <a:ea typeface="Calibri"/>
                <a:cs typeface="Calibri"/>
                <a:sym typeface="Calibri"/>
              </a:defRPr>
            </a:lvl7pPr>
            <a:lvl8pPr indent="-10159" lvl="7" marL="4480560" marR="0" rtl="0" algn="l">
              <a:spcBef>
                <a:spcPts val="0"/>
              </a:spcBef>
              <a:buNone/>
              <a:defRPr b="0" i="0" sz="2500" u="none" cap="none" strike="noStrike">
                <a:solidFill>
                  <a:schemeClr val="dk1"/>
                </a:solidFill>
                <a:latin typeface="Calibri"/>
                <a:ea typeface="Calibri"/>
                <a:cs typeface="Calibri"/>
                <a:sym typeface="Calibri"/>
              </a:defRPr>
            </a:lvl8pPr>
            <a:lvl9pPr indent="-2540" lvl="8" marL="5120640" marR="0" rtl="0" algn="l">
              <a:spcBef>
                <a:spcPts val="0"/>
              </a:spcBef>
              <a:buNone/>
              <a:defRPr b="0" i="0" sz="25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9174479" y="8898890"/>
            <a:ext cx="2987039" cy="511174"/>
          </a:xfrm>
          <a:prstGeom prst="rect">
            <a:avLst/>
          </a:prstGeom>
          <a:noFill/>
          <a:ln>
            <a:noFill/>
          </a:ln>
        </p:spPr>
        <p:txBody>
          <a:bodyPr anchorCtr="0" anchor="ctr" bIns="64000" lIns="128000" rIns="128000" tIns="64000">
            <a:noAutofit/>
          </a:bodyPr>
          <a:lstStyle/>
          <a:p>
            <a:pPr indent="0" lvl="0" marL="0" marR="0" rtl="0" algn="r">
              <a:spcBef>
                <a:spcPts val="0"/>
              </a:spcBef>
              <a:buSzPct val="25000"/>
              <a:buNone/>
            </a:pPr>
            <a:fld id="{00000000-1234-1234-1234-123412341234}" type="slidenum">
              <a:rPr b="0" i="0" lang="en-NZ" sz="1200" u="none" cap="none" strike="noStrike">
                <a:solidFill>
                  <a:srgbClr val="888888"/>
                </a:solidFill>
                <a:latin typeface="Verdana"/>
                <a:ea typeface="Verdana"/>
                <a:cs typeface="Verdana"/>
                <a:sym typeface="Verdana"/>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640079" y="384492"/>
            <a:ext cx="11521440" cy="160019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Verdana"/>
              <a:buNone/>
              <a:defRPr b="0" i="0" sz="1200" u="none" cap="none" strike="noStrike">
                <a:solidFill>
                  <a:schemeClr val="dk1"/>
                </a:solidFill>
                <a:latin typeface="Verdana"/>
                <a:ea typeface="Verdana"/>
                <a:cs typeface="Verdana"/>
                <a:sym typeface="Verdan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rot="5400000">
            <a:off x="3232626" y="-352264"/>
            <a:ext cx="6336348" cy="11521440"/>
          </a:xfrm>
          <a:prstGeom prst="rect">
            <a:avLst/>
          </a:prstGeom>
          <a:noFill/>
          <a:ln>
            <a:noFill/>
          </a:ln>
        </p:spPr>
        <p:txBody>
          <a:bodyPr anchorCtr="0" anchor="t" bIns="91425" lIns="91425" rIns="91425" tIns="91425"/>
          <a:lstStyle>
            <a:lvl1pPr indent="-403860" lvl="0" marL="480060" marR="0" rtl="0" algn="l">
              <a:spcBef>
                <a:spcPts val="240"/>
              </a:spcBef>
              <a:buClr>
                <a:schemeClr val="dk1"/>
              </a:buClr>
              <a:buSzPct val="100000"/>
              <a:buFont typeface="Arial"/>
              <a:buChar char="•"/>
              <a:defRPr b="0" i="0" sz="1200" u="none" cap="none" strike="noStrike">
                <a:solidFill>
                  <a:schemeClr val="dk1"/>
                </a:solidFill>
                <a:latin typeface="Verdana"/>
                <a:ea typeface="Verdana"/>
                <a:cs typeface="Verdana"/>
                <a:sym typeface="Verdana"/>
              </a:defRPr>
            </a:lvl1pPr>
            <a:lvl2pPr indent="-328930" lvl="1" marL="1040130" marR="0" rtl="0" algn="l">
              <a:spcBef>
                <a:spcPts val="240"/>
              </a:spcBef>
              <a:buClr>
                <a:schemeClr val="dk1"/>
              </a:buClr>
              <a:buSzPct val="100000"/>
              <a:buFont typeface="Arial"/>
              <a:buChar char="–"/>
              <a:defRPr b="0" i="0" sz="1200" u="none" cap="none" strike="noStrike">
                <a:solidFill>
                  <a:schemeClr val="dk1"/>
                </a:solidFill>
                <a:latin typeface="Verdana"/>
                <a:ea typeface="Verdana"/>
                <a:cs typeface="Verdana"/>
                <a:sym typeface="Verdana"/>
              </a:defRPr>
            </a:lvl2pPr>
            <a:lvl3pPr indent="-254000" lvl="2" marL="1600200" marR="0" rtl="0" algn="l">
              <a:spcBef>
                <a:spcPts val="240"/>
              </a:spcBef>
              <a:buClr>
                <a:schemeClr val="dk1"/>
              </a:buClr>
              <a:buSzPct val="100000"/>
              <a:buFont typeface="Arial"/>
              <a:buChar char="•"/>
              <a:defRPr b="0" i="0" sz="1200" u="none" cap="none" strike="noStrike">
                <a:solidFill>
                  <a:schemeClr val="dk1"/>
                </a:solidFill>
                <a:latin typeface="Verdana"/>
                <a:ea typeface="Verdana"/>
                <a:cs typeface="Verdana"/>
                <a:sym typeface="Verdana"/>
              </a:defRPr>
            </a:lvl3pPr>
            <a:lvl4pPr indent="-246379" lvl="3" marL="2240280" marR="0" rtl="0" algn="l">
              <a:spcBef>
                <a:spcPts val="240"/>
              </a:spcBef>
              <a:buClr>
                <a:schemeClr val="dk1"/>
              </a:buClr>
              <a:buSzPct val="100000"/>
              <a:buFont typeface="Arial"/>
              <a:buChar char="–"/>
              <a:defRPr b="0" i="0" sz="1200" u="none" cap="none" strike="noStrike">
                <a:solidFill>
                  <a:schemeClr val="dk1"/>
                </a:solidFill>
                <a:latin typeface="Verdana"/>
                <a:ea typeface="Verdana"/>
                <a:cs typeface="Verdana"/>
                <a:sym typeface="Verdana"/>
              </a:defRPr>
            </a:lvl4pPr>
            <a:lvl5pPr indent="-251460" lvl="4" marL="2880360" marR="0" rtl="0" algn="l">
              <a:spcBef>
                <a:spcPts val="240"/>
              </a:spcBef>
              <a:buClr>
                <a:schemeClr val="dk1"/>
              </a:buClr>
              <a:buSzPct val="100000"/>
              <a:buFont typeface="Arial"/>
              <a:buChar char="»"/>
              <a:defRPr b="0" i="0" sz="1200" u="none" cap="none" strike="noStrike">
                <a:solidFill>
                  <a:schemeClr val="dk1"/>
                </a:solidFill>
                <a:latin typeface="Verdana"/>
                <a:ea typeface="Verdana"/>
                <a:cs typeface="Verdana"/>
                <a:sym typeface="Verdana"/>
              </a:defRPr>
            </a:lvl5pPr>
            <a:lvl6pPr indent="-142240" lvl="5" marL="352044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6pPr>
            <a:lvl7pPr indent="-147320" lvl="6" marL="416052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7pPr>
            <a:lvl8pPr indent="-152400" lvl="7" marL="48006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8pPr>
            <a:lvl9pPr indent="-144779" lvl="8" marL="544068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640079" y="8898890"/>
            <a:ext cx="2987039" cy="511174"/>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Verdana"/>
                <a:ea typeface="Verdana"/>
                <a:cs typeface="Verdana"/>
                <a:sym typeface="Verdana"/>
              </a:defRPr>
            </a:lvl1pPr>
            <a:lvl2pPr indent="-5080" lvl="1" marL="640080" marR="0" rtl="0" algn="l">
              <a:spcBef>
                <a:spcPts val="0"/>
              </a:spcBef>
              <a:buNone/>
              <a:defRPr b="0" i="0" sz="2500" u="none" cap="none" strike="noStrike">
                <a:solidFill>
                  <a:schemeClr val="dk1"/>
                </a:solidFill>
                <a:latin typeface="Calibri"/>
                <a:ea typeface="Calibri"/>
                <a:cs typeface="Calibri"/>
                <a:sym typeface="Calibri"/>
              </a:defRPr>
            </a:lvl2pPr>
            <a:lvl3pPr indent="-10160" lvl="2" marL="1280160" marR="0" rtl="0" algn="l">
              <a:spcBef>
                <a:spcPts val="0"/>
              </a:spcBef>
              <a:buNone/>
              <a:defRPr b="0" i="0" sz="2500" u="none" cap="none" strike="noStrike">
                <a:solidFill>
                  <a:schemeClr val="dk1"/>
                </a:solidFill>
                <a:latin typeface="Calibri"/>
                <a:ea typeface="Calibri"/>
                <a:cs typeface="Calibri"/>
                <a:sym typeface="Calibri"/>
              </a:defRPr>
            </a:lvl3pPr>
            <a:lvl4pPr indent="-2539" lvl="3" marL="1920240" marR="0" rtl="0" algn="l">
              <a:spcBef>
                <a:spcPts val="0"/>
              </a:spcBef>
              <a:buNone/>
              <a:defRPr b="0" i="0" sz="2500" u="none" cap="none" strike="noStrike">
                <a:solidFill>
                  <a:schemeClr val="dk1"/>
                </a:solidFill>
                <a:latin typeface="Calibri"/>
                <a:ea typeface="Calibri"/>
                <a:cs typeface="Calibri"/>
                <a:sym typeface="Calibri"/>
              </a:defRPr>
            </a:lvl4pPr>
            <a:lvl5pPr indent="-7620" lvl="4" marL="2560320" marR="0" rtl="0" algn="l">
              <a:spcBef>
                <a:spcPts val="0"/>
              </a:spcBef>
              <a:buNone/>
              <a:defRPr b="0" i="0" sz="2500" u="none" cap="none" strike="noStrike">
                <a:solidFill>
                  <a:schemeClr val="dk1"/>
                </a:solidFill>
                <a:latin typeface="Calibri"/>
                <a:ea typeface="Calibri"/>
                <a:cs typeface="Calibri"/>
                <a:sym typeface="Calibri"/>
              </a:defRPr>
            </a:lvl5pPr>
            <a:lvl6pPr indent="0" lvl="5" marL="3200400" marR="0" rtl="0" algn="l">
              <a:spcBef>
                <a:spcPts val="0"/>
              </a:spcBef>
              <a:buNone/>
              <a:defRPr b="0" i="0" sz="2500" u="none" cap="none" strike="noStrike">
                <a:solidFill>
                  <a:schemeClr val="dk1"/>
                </a:solidFill>
                <a:latin typeface="Calibri"/>
                <a:ea typeface="Calibri"/>
                <a:cs typeface="Calibri"/>
                <a:sym typeface="Calibri"/>
              </a:defRPr>
            </a:lvl6pPr>
            <a:lvl7pPr indent="-5079" lvl="6" marL="3840480" marR="0" rtl="0" algn="l">
              <a:spcBef>
                <a:spcPts val="0"/>
              </a:spcBef>
              <a:buNone/>
              <a:defRPr b="0" i="0" sz="2500" u="none" cap="none" strike="noStrike">
                <a:solidFill>
                  <a:schemeClr val="dk1"/>
                </a:solidFill>
                <a:latin typeface="Calibri"/>
                <a:ea typeface="Calibri"/>
                <a:cs typeface="Calibri"/>
                <a:sym typeface="Calibri"/>
              </a:defRPr>
            </a:lvl7pPr>
            <a:lvl8pPr indent="-10159" lvl="7" marL="4480560" marR="0" rtl="0" algn="l">
              <a:spcBef>
                <a:spcPts val="0"/>
              </a:spcBef>
              <a:buNone/>
              <a:defRPr b="0" i="0" sz="2500" u="none" cap="none" strike="noStrike">
                <a:solidFill>
                  <a:schemeClr val="dk1"/>
                </a:solidFill>
                <a:latin typeface="Calibri"/>
                <a:ea typeface="Calibri"/>
                <a:cs typeface="Calibri"/>
                <a:sym typeface="Calibri"/>
              </a:defRPr>
            </a:lvl8pPr>
            <a:lvl9pPr indent="-2540" lvl="8" marL="5120640" marR="0" rtl="0" algn="l">
              <a:spcBef>
                <a:spcPts val="0"/>
              </a:spcBef>
              <a:buNone/>
              <a:defRPr b="0" i="0" sz="25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373880" y="8898890"/>
            <a:ext cx="4053839" cy="511174"/>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Verdana"/>
                <a:ea typeface="Verdana"/>
                <a:cs typeface="Verdana"/>
                <a:sym typeface="Verdana"/>
              </a:defRPr>
            </a:lvl1pPr>
            <a:lvl2pPr indent="-5080" lvl="1" marL="640080" marR="0" rtl="0" algn="l">
              <a:spcBef>
                <a:spcPts val="0"/>
              </a:spcBef>
              <a:buNone/>
              <a:defRPr b="0" i="0" sz="2500" u="none" cap="none" strike="noStrike">
                <a:solidFill>
                  <a:schemeClr val="dk1"/>
                </a:solidFill>
                <a:latin typeface="Calibri"/>
                <a:ea typeface="Calibri"/>
                <a:cs typeface="Calibri"/>
                <a:sym typeface="Calibri"/>
              </a:defRPr>
            </a:lvl2pPr>
            <a:lvl3pPr indent="-10160" lvl="2" marL="1280160" marR="0" rtl="0" algn="l">
              <a:spcBef>
                <a:spcPts val="0"/>
              </a:spcBef>
              <a:buNone/>
              <a:defRPr b="0" i="0" sz="2500" u="none" cap="none" strike="noStrike">
                <a:solidFill>
                  <a:schemeClr val="dk1"/>
                </a:solidFill>
                <a:latin typeface="Calibri"/>
                <a:ea typeface="Calibri"/>
                <a:cs typeface="Calibri"/>
                <a:sym typeface="Calibri"/>
              </a:defRPr>
            </a:lvl3pPr>
            <a:lvl4pPr indent="-2539" lvl="3" marL="1920240" marR="0" rtl="0" algn="l">
              <a:spcBef>
                <a:spcPts val="0"/>
              </a:spcBef>
              <a:buNone/>
              <a:defRPr b="0" i="0" sz="2500" u="none" cap="none" strike="noStrike">
                <a:solidFill>
                  <a:schemeClr val="dk1"/>
                </a:solidFill>
                <a:latin typeface="Calibri"/>
                <a:ea typeface="Calibri"/>
                <a:cs typeface="Calibri"/>
                <a:sym typeface="Calibri"/>
              </a:defRPr>
            </a:lvl4pPr>
            <a:lvl5pPr indent="-7620" lvl="4" marL="2560320" marR="0" rtl="0" algn="l">
              <a:spcBef>
                <a:spcPts val="0"/>
              </a:spcBef>
              <a:buNone/>
              <a:defRPr b="0" i="0" sz="2500" u="none" cap="none" strike="noStrike">
                <a:solidFill>
                  <a:schemeClr val="dk1"/>
                </a:solidFill>
                <a:latin typeface="Calibri"/>
                <a:ea typeface="Calibri"/>
                <a:cs typeface="Calibri"/>
                <a:sym typeface="Calibri"/>
              </a:defRPr>
            </a:lvl5pPr>
            <a:lvl6pPr indent="0" lvl="5" marL="3200400" marR="0" rtl="0" algn="l">
              <a:spcBef>
                <a:spcPts val="0"/>
              </a:spcBef>
              <a:buNone/>
              <a:defRPr b="0" i="0" sz="2500" u="none" cap="none" strike="noStrike">
                <a:solidFill>
                  <a:schemeClr val="dk1"/>
                </a:solidFill>
                <a:latin typeface="Calibri"/>
                <a:ea typeface="Calibri"/>
                <a:cs typeface="Calibri"/>
                <a:sym typeface="Calibri"/>
              </a:defRPr>
            </a:lvl6pPr>
            <a:lvl7pPr indent="-5079" lvl="6" marL="3840480" marR="0" rtl="0" algn="l">
              <a:spcBef>
                <a:spcPts val="0"/>
              </a:spcBef>
              <a:buNone/>
              <a:defRPr b="0" i="0" sz="2500" u="none" cap="none" strike="noStrike">
                <a:solidFill>
                  <a:schemeClr val="dk1"/>
                </a:solidFill>
                <a:latin typeface="Calibri"/>
                <a:ea typeface="Calibri"/>
                <a:cs typeface="Calibri"/>
                <a:sym typeface="Calibri"/>
              </a:defRPr>
            </a:lvl7pPr>
            <a:lvl8pPr indent="-10159" lvl="7" marL="4480560" marR="0" rtl="0" algn="l">
              <a:spcBef>
                <a:spcPts val="0"/>
              </a:spcBef>
              <a:buNone/>
              <a:defRPr b="0" i="0" sz="2500" u="none" cap="none" strike="noStrike">
                <a:solidFill>
                  <a:schemeClr val="dk1"/>
                </a:solidFill>
                <a:latin typeface="Calibri"/>
                <a:ea typeface="Calibri"/>
                <a:cs typeface="Calibri"/>
                <a:sym typeface="Calibri"/>
              </a:defRPr>
            </a:lvl8pPr>
            <a:lvl9pPr indent="-2540" lvl="8" marL="5120640" marR="0" rtl="0" algn="l">
              <a:spcBef>
                <a:spcPts val="0"/>
              </a:spcBef>
              <a:buNone/>
              <a:defRPr b="0" i="0" sz="25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9174479" y="8898890"/>
            <a:ext cx="2987039" cy="511174"/>
          </a:xfrm>
          <a:prstGeom prst="rect">
            <a:avLst/>
          </a:prstGeom>
          <a:noFill/>
          <a:ln>
            <a:noFill/>
          </a:ln>
        </p:spPr>
        <p:txBody>
          <a:bodyPr anchorCtr="0" anchor="ctr" bIns="64000" lIns="128000" rIns="128000" tIns="64000">
            <a:noAutofit/>
          </a:bodyPr>
          <a:lstStyle/>
          <a:p>
            <a:pPr indent="0" lvl="0" marL="0" marR="0" rtl="0" algn="r">
              <a:spcBef>
                <a:spcPts val="0"/>
              </a:spcBef>
              <a:buSzPct val="25000"/>
              <a:buNone/>
            </a:pPr>
            <a:fld id="{00000000-1234-1234-1234-123412341234}" type="slidenum">
              <a:rPr lang="en-NZ" sz="1200">
                <a:solidFill>
                  <a:srgbClr val="888888"/>
                </a:solidFill>
                <a:latin typeface="Verdana"/>
                <a:ea typeface="Verdana"/>
                <a:cs typeface="Verdana"/>
                <a:sym typeface="Verdana"/>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9275604" y="4257198"/>
            <a:ext cx="11470323" cy="4031615"/>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Verdana"/>
              <a:buNone/>
              <a:defRPr b="0" i="0" sz="1200" u="none" cap="none" strike="noStrike">
                <a:solidFill>
                  <a:schemeClr val="dk1"/>
                </a:solidFill>
                <a:latin typeface="Verdana"/>
                <a:ea typeface="Verdana"/>
                <a:cs typeface="Verdana"/>
                <a:sym typeface="Verdan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1103470" y="330041"/>
            <a:ext cx="11470323" cy="11885930"/>
          </a:xfrm>
          <a:prstGeom prst="rect">
            <a:avLst/>
          </a:prstGeom>
          <a:noFill/>
          <a:ln>
            <a:noFill/>
          </a:ln>
        </p:spPr>
        <p:txBody>
          <a:bodyPr anchorCtr="0" anchor="t" bIns="91425" lIns="91425" rIns="91425" tIns="91425"/>
          <a:lstStyle>
            <a:lvl1pPr indent="-403860" lvl="0" marL="480060" marR="0" rtl="0" algn="l">
              <a:spcBef>
                <a:spcPts val="240"/>
              </a:spcBef>
              <a:buClr>
                <a:schemeClr val="dk1"/>
              </a:buClr>
              <a:buSzPct val="100000"/>
              <a:buFont typeface="Arial"/>
              <a:buChar char="•"/>
              <a:defRPr b="0" i="0" sz="1200" u="none" cap="none" strike="noStrike">
                <a:solidFill>
                  <a:schemeClr val="dk1"/>
                </a:solidFill>
                <a:latin typeface="Verdana"/>
                <a:ea typeface="Verdana"/>
                <a:cs typeface="Verdana"/>
                <a:sym typeface="Verdana"/>
              </a:defRPr>
            </a:lvl1pPr>
            <a:lvl2pPr indent="-328930" lvl="1" marL="1040130" marR="0" rtl="0" algn="l">
              <a:spcBef>
                <a:spcPts val="240"/>
              </a:spcBef>
              <a:buClr>
                <a:schemeClr val="dk1"/>
              </a:buClr>
              <a:buSzPct val="100000"/>
              <a:buFont typeface="Arial"/>
              <a:buChar char="–"/>
              <a:defRPr b="0" i="0" sz="1200" u="none" cap="none" strike="noStrike">
                <a:solidFill>
                  <a:schemeClr val="dk1"/>
                </a:solidFill>
                <a:latin typeface="Verdana"/>
                <a:ea typeface="Verdana"/>
                <a:cs typeface="Verdana"/>
                <a:sym typeface="Verdana"/>
              </a:defRPr>
            </a:lvl2pPr>
            <a:lvl3pPr indent="-254000" lvl="2" marL="1600200" marR="0" rtl="0" algn="l">
              <a:spcBef>
                <a:spcPts val="240"/>
              </a:spcBef>
              <a:buClr>
                <a:schemeClr val="dk1"/>
              </a:buClr>
              <a:buSzPct val="100000"/>
              <a:buFont typeface="Arial"/>
              <a:buChar char="•"/>
              <a:defRPr b="0" i="0" sz="1200" u="none" cap="none" strike="noStrike">
                <a:solidFill>
                  <a:schemeClr val="dk1"/>
                </a:solidFill>
                <a:latin typeface="Verdana"/>
                <a:ea typeface="Verdana"/>
                <a:cs typeface="Verdana"/>
                <a:sym typeface="Verdana"/>
              </a:defRPr>
            </a:lvl3pPr>
            <a:lvl4pPr indent="-246379" lvl="3" marL="2240280" marR="0" rtl="0" algn="l">
              <a:spcBef>
                <a:spcPts val="240"/>
              </a:spcBef>
              <a:buClr>
                <a:schemeClr val="dk1"/>
              </a:buClr>
              <a:buSzPct val="100000"/>
              <a:buFont typeface="Arial"/>
              <a:buChar char="–"/>
              <a:defRPr b="0" i="0" sz="1200" u="none" cap="none" strike="noStrike">
                <a:solidFill>
                  <a:schemeClr val="dk1"/>
                </a:solidFill>
                <a:latin typeface="Verdana"/>
                <a:ea typeface="Verdana"/>
                <a:cs typeface="Verdana"/>
                <a:sym typeface="Verdana"/>
              </a:defRPr>
            </a:lvl4pPr>
            <a:lvl5pPr indent="-251460" lvl="4" marL="2880360" marR="0" rtl="0" algn="l">
              <a:spcBef>
                <a:spcPts val="240"/>
              </a:spcBef>
              <a:buClr>
                <a:schemeClr val="dk1"/>
              </a:buClr>
              <a:buSzPct val="100000"/>
              <a:buFont typeface="Arial"/>
              <a:buChar char="»"/>
              <a:defRPr b="0" i="0" sz="1200" u="none" cap="none" strike="noStrike">
                <a:solidFill>
                  <a:schemeClr val="dk1"/>
                </a:solidFill>
                <a:latin typeface="Verdana"/>
                <a:ea typeface="Verdana"/>
                <a:cs typeface="Verdana"/>
                <a:sym typeface="Verdana"/>
              </a:defRPr>
            </a:lvl5pPr>
            <a:lvl6pPr indent="-142240" lvl="5" marL="352044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6pPr>
            <a:lvl7pPr indent="-147320" lvl="6" marL="416052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7pPr>
            <a:lvl8pPr indent="-152400" lvl="7" marL="48006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8pPr>
            <a:lvl9pPr indent="-144779" lvl="8" marL="544068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640079" y="8898890"/>
            <a:ext cx="2987039" cy="511174"/>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Verdana"/>
                <a:ea typeface="Verdana"/>
                <a:cs typeface="Verdana"/>
                <a:sym typeface="Verdana"/>
              </a:defRPr>
            </a:lvl1pPr>
            <a:lvl2pPr indent="-5080" lvl="1" marL="640080" marR="0" rtl="0" algn="l">
              <a:spcBef>
                <a:spcPts val="0"/>
              </a:spcBef>
              <a:buNone/>
              <a:defRPr b="0" i="0" sz="2500" u="none" cap="none" strike="noStrike">
                <a:solidFill>
                  <a:schemeClr val="dk1"/>
                </a:solidFill>
                <a:latin typeface="Calibri"/>
                <a:ea typeface="Calibri"/>
                <a:cs typeface="Calibri"/>
                <a:sym typeface="Calibri"/>
              </a:defRPr>
            </a:lvl2pPr>
            <a:lvl3pPr indent="-10160" lvl="2" marL="1280160" marR="0" rtl="0" algn="l">
              <a:spcBef>
                <a:spcPts val="0"/>
              </a:spcBef>
              <a:buNone/>
              <a:defRPr b="0" i="0" sz="2500" u="none" cap="none" strike="noStrike">
                <a:solidFill>
                  <a:schemeClr val="dk1"/>
                </a:solidFill>
                <a:latin typeface="Calibri"/>
                <a:ea typeface="Calibri"/>
                <a:cs typeface="Calibri"/>
                <a:sym typeface="Calibri"/>
              </a:defRPr>
            </a:lvl3pPr>
            <a:lvl4pPr indent="-2539" lvl="3" marL="1920240" marR="0" rtl="0" algn="l">
              <a:spcBef>
                <a:spcPts val="0"/>
              </a:spcBef>
              <a:buNone/>
              <a:defRPr b="0" i="0" sz="2500" u="none" cap="none" strike="noStrike">
                <a:solidFill>
                  <a:schemeClr val="dk1"/>
                </a:solidFill>
                <a:latin typeface="Calibri"/>
                <a:ea typeface="Calibri"/>
                <a:cs typeface="Calibri"/>
                <a:sym typeface="Calibri"/>
              </a:defRPr>
            </a:lvl4pPr>
            <a:lvl5pPr indent="-7620" lvl="4" marL="2560320" marR="0" rtl="0" algn="l">
              <a:spcBef>
                <a:spcPts val="0"/>
              </a:spcBef>
              <a:buNone/>
              <a:defRPr b="0" i="0" sz="2500" u="none" cap="none" strike="noStrike">
                <a:solidFill>
                  <a:schemeClr val="dk1"/>
                </a:solidFill>
                <a:latin typeface="Calibri"/>
                <a:ea typeface="Calibri"/>
                <a:cs typeface="Calibri"/>
                <a:sym typeface="Calibri"/>
              </a:defRPr>
            </a:lvl5pPr>
            <a:lvl6pPr indent="0" lvl="5" marL="3200400" marR="0" rtl="0" algn="l">
              <a:spcBef>
                <a:spcPts val="0"/>
              </a:spcBef>
              <a:buNone/>
              <a:defRPr b="0" i="0" sz="2500" u="none" cap="none" strike="noStrike">
                <a:solidFill>
                  <a:schemeClr val="dk1"/>
                </a:solidFill>
                <a:latin typeface="Calibri"/>
                <a:ea typeface="Calibri"/>
                <a:cs typeface="Calibri"/>
                <a:sym typeface="Calibri"/>
              </a:defRPr>
            </a:lvl6pPr>
            <a:lvl7pPr indent="-5079" lvl="6" marL="3840480" marR="0" rtl="0" algn="l">
              <a:spcBef>
                <a:spcPts val="0"/>
              </a:spcBef>
              <a:buNone/>
              <a:defRPr b="0" i="0" sz="2500" u="none" cap="none" strike="noStrike">
                <a:solidFill>
                  <a:schemeClr val="dk1"/>
                </a:solidFill>
                <a:latin typeface="Calibri"/>
                <a:ea typeface="Calibri"/>
                <a:cs typeface="Calibri"/>
                <a:sym typeface="Calibri"/>
              </a:defRPr>
            </a:lvl7pPr>
            <a:lvl8pPr indent="-10159" lvl="7" marL="4480560" marR="0" rtl="0" algn="l">
              <a:spcBef>
                <a:spcPts val="0"/>
              </a:spcBef>
              <a:buNone/>
              <a:defRPr b="0" i="0" sz="2500" u="none" cap="none" strike="noStrike">
                <a:solidFill>
                  <a:schemeClr val="dk1"/>
                </a:solidFill>
                <a:latin typeface="Calibri"/>
                <a:ea typeface="Calibri"/>
                <a:cs typeface="Calibri"/>
                <a:sym typeface="Calibri"/>
              </a:defRPr>
            </a:lvl8pPr>
            <a:lvl9pPr indent="-2540" lvl="8" marL="5120640" marR="0" rtl="0" algn="l">
              <a:spcBef>
                <a:spcPts val="0"/>
              </a:spcBef>
              <a:buNone/>
              <a:defRPr b="0" i="0" sz="25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373880" y="8898890"/>
            <a:ext cx="4053839" cy="511174"/>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Verdana"/>
                <a:ea typeface="Verdana"/>
                <a:cs typeface="Verdana"/>
                <a:sym typeface="Verdana"/>
              </a:defRPr>
            </a:lvl1pPr>
            <a:lvl2pPr indent="-5080" lvl="1" marL="640080" marR="0" rtl="0" algn="l">
              <a:spcBef>
                <a:spcPts val="0"/>
              </a:spcBef>
              <a:buNone/>
              <a:defRPr b="0" i="0" sz="2500" u="none" cap="none" strike="noStrike">
                <a:solidFill>
                  <a:schemeClr val="dk1"/>
                </a:solidFill>
                <a:latin typeface="Calibri"/>
                <a:ea typeface="Calibri"/>
                <a:cs typeface="Calibri"/>
                <a:sym typeface="Calibri"/>
              </a:defRPr>
            </a:lvl2pPr>
            <a:lvl3pPr indent="-10160" lvl="2" marL="1280160" marR="0" rtl="0" algn="l">
              <a:spcBef>
                <a:spcPts val="0"/>
              </a:spcBef>
              <a:buNone/>
              <a:defRPr b="0" i="0" sz="2500" u="none" cap="none" strike="noStrike">
                <a:solidFill>
                  <a:schemeClr val="dk1"/>
                </a:solidFill>
                <a:latin typeface="Calibri"/>
                <a:ea typeface="Calibri"/>
                <a:cs typeface="Calibri"/>
                <a:sym typeface="Calibri"/>
              </a:defRPr>
            </a:lvl3pPr>
            <a:lvl4pPr indent="-2539" lvl="3" marL="1920240" marR="0" rtl="0" algn="l">
              <a:spcBef>
                <a:spcPts val="0"/>
              </a:spcBef>
              <a:buNone/>
              <a:defRPr b="0" i="0" sz="2500" u="none" cap="none" strike="noStrike">
                <a:solidFill>
                  <a:schemeClr val="dk1"/>
                </a:solidFill>
                <a:latin typeface="Calibri"/>
                <a:ea typeface="Calibri"/>
                <a:cs typeface="Calibri"/>
                <a:sym typeface="Calibri"/>
              </a:defRPr>
            </a:lvl4pPr>
            <a:lvl5pPr indent="-7620" lvl="4" marL="2560320" marR="0" rtl="0" algn="l">
              <a:spcBef>
                <a:spcPts val="0"/>
              </a:spcBef>
              <a:buNone/>
              <a:defRPr b="0" i="0" sz="2500" u="none" cap="none" strike="noStrike">
                <a:solidFill>
                  <a:schemeClr val="dk1"/>
                </a:solidFill>
                <a:latin typeface="Calibri"/>
                <a:ea typeface="Calibri"/>
                <a:cs typeface="Calibri"/>
                <a:sym typeface="Calibri"/>
              </a:defRPr>
            </a:lvl5pPr>
            <a:lvl6pPr indent="0" lvl="5" marL="3200400" marR="0" rtl="0" algn="l">
              <a:spcBef>
                <a:spcPts val="0"/>
              </a:spcBef>
              <a:buNone/>
              <a:defRPr b="0" i="0" sz="2500" u="none" cap="none" strike="noStrike">
                <a:solidFill>
                  <a:schemeClr val="dk1"/>
                </a:solidFill>
                <a:latin typeface="Calibri"/>
                <a:ea typeface="Calibri"/>
                <a:cs typeface="Calibri"/>
                <a:sym typeface="Calibri"/>
              </a:defRPr>
            </a:lvl6pPr>
            <a:lvl7pPr indent="-5079" lvl="6" marL="3840480" marR="0" rtl="0" algn="l">
              <a:spcBef>
                <a:spcPts val="0"/>
              </a:spcBef>
              <a:buNone/>
              <a:defRPr b="0" i="0" sz="2500" u="none" cap="none" strike="noStrike">
                <a:solidFill>
                  <a:schemeClr val="dk1"/>
                </a:solidFill>
                <a:latin typeface="Calibri"/>
                <a:ea typeface="Calibri"/>
                <a:cs typeface="Calibri"/>
                <a:sym typeface="Calibri"/>
              </a:defRPr>
            </a:lvl7pPr>
            <a:lvl8pPr indent="-10159" lvl="7" marL="4480560" marR="0" rtl="0" algn="l">
              <a:spcBef>
                <a:spcPts val="0"/>
              </a:spcBef>
              <a:buNone/>
              <a:defRPr b="0" i="0" sz="2500" u="none" cap="none" strike="noStrike">
                <a:solidFill>
                  <a:schemeClr val="dk1"/>
                </a:solidFill>
                <a:latin typeface="Calibri"/>
                <a:ea typeface="Calibri"/>
                <a:cs typeface="Calibri"/>
                <a:sym typeface="Calibri"/>
              </a:defRPr>
            </a:lvl8pPr>
            <a:lvl9pPr indent="-2540" lvl="8" marL="5120640" marR="0" rtl="0" algn="l">
              <a:spcBef>
                <a:spcPts val="0"/>
              </a:spcBef>
              <a:buNone/>
              <a:defRPr b="0" i="0" sz="25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9174479" y="8898890"/>
            <a:ext cx="2987039" cy="511174"/>
          </a:xfrm>
          <a:prstGeom prst="rect">
            <a:avLst/>
          </a:prstGeom>
          <a:noFill/>
          <a:ln>
            <a:noFill/>
          </a:ln>
        </p:spPr>
        <p:txBody>
          <a:bodyPr anchorCtr="0" anchor="ctr" bIns="64000" lIns="128000" rIns="128000" tIns="64000">
            <a:noAutofit/>
          </a:bodyPr>
          <a:lstStyle/>
          <a:p>
            <a:pPr indent="0" lvl="0" marL="0" marR="0" rtl="0" algn="r">
              <a:spcBef>
                <a:spcPts val="0"/>
              </a:spcBef>
              <a:buSzPct val="25000"/>
              <a:buNone/>
            </a:pPr>
            <a:fld id="{00000000-1234-1234-1234-123412341234}" type="slidenum">
              <a:rPr lang="en-NZ" sz="1200">
                <a:solidFill>
                  <a:srgbClr val="888888"/>
                </a:solidFill>
                <a:latin typeface="Verdana"/>
                <a:ea typeface="Verdana"/>
                <a:cs typeface="Verdana"/>
                <a:sym typeface="Verdana"/>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960120" y="2982596"/>
            <a:ext cx="10881360" cy="2058035"/>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Verdana"/>
              <a:buNone/>
              <a:defRPr b="0" i="0" sz="1200" u="none" cap="none" strike="noStrike">
                <a:solidFill>
                  <a:schemeClr val="dk1"/>
                </a:solidFill>
                <a:latin typeface="Verdana"/>
                <a:ea typeface="Verdana"/>
                <a:cs typeface="Verdana"/>
                <a:sym typeface="Verdan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7" name="Shape 17"/>
          <p:cNvSpPr txBox="1"/>
          <p:nvPr>
            <p:ph idx="1" type="subTitle"/>
          </p:nvPr>
        </p:nvSpPr>
        <p:spPr>
          <a:xfrm>
            <a:off x="1920240" y="5440680"/>
            <a:ext cx="8961120" cy="2453639"/>
          </a:xfrm>
          <a:prstGeom prst="rect">
            <a:avLst/>
          </a:prstGeom>
          <a:noFill/>
          <a:ln>
            <a:noFill/>
          </a:ln>
        </p:spPr>
        <p:txBody>
          <a:bodyPr anchorCtr="0" anchor="t" bIns="91425" lIns="91425" rIns="91425" tIns="91425"/>
          <a:lstStyle>
            <a:lvl1pPr indent="0" lvl="0" marL="0" marR="0" rtl="0" algn="ctr">
              <a:spcBef>
                <a:spcPts val="240"/>
              </a:spcBef>
              <a:buClr>
                <a:srgbClr val="888888"/>
              </a:buClr>
              <a:buFont typeface="Arial"/>
              <a:buNone/>
              <a:defRPr b="0" i="0" sz="1200" u="none" cap="none" strike="noStrike">
                <a:solidFill>
                  <a:srgbClr val="888888"/>
                </a:solidFill>
                <a:latin typeface="Verdana"/>
                <a:ea typeface="Verdana"/>
                <a:cs typeface="Verdana"/>
                <a:sym typeface="Verdana"/>
              </a:defRPr>
            </a:lvl1pPr>
            <a:lvl2pPr indent="-5080" lvl="1" marL="640080" marR="0" rtl="0" algn="ctr">
              <a:spcBef>
                <a:spcPts val="240"/>
              </a:spcBef>
              <a:buClr>
                <a:srgbClr val="888888"/>
              </a:buClr>
              <a:buFont typeface="Arial"/>
              <a:buNone/>
              <a:defRPr b="0" i="0" sz="1200" u="none" cap="none" strike="noStrike">
                <a:solidFill>
                  <a:srgbClr val="888888"/>
                </a:solidFill>
                <a:latin typeface="Verdana"/>
                <a:ea typeface="Verdana"/>
                <a:cs typeface="Verdana"/>
                <a:sym typeface="Verdana"/>
              </a:defRPr>
            </a:lvl2pPr>
            <a:lvl3pPr indent="-10160" lvl="2" marL="1280160" marR="0" rtl="0" algn="ctr">
              <a:spcBef>
                <a:spcPts val="240"/>
              </a:spcBef>
              <a:buClr>
                <a:srgbClr val="888888"/>
              </a:buClr>
              <a:buFont typeface="Arial"/>
              <a:buNone/>
              <a:defRPr b="0" i="0" sz="1200" u="none" cap="none" strike="noStrike">
                <a:solidFill>
                  <a:srgbClr val="888888"/>
                </a:solidFill>
                <a:latin typeface="Verdana"/>
                <a:ea typeface="Verdana"/>
                <a:cs typeface="Verdana"/>
                <a:sym typeface="Verdana"/>
              </a:defRPr>
            </a:lvl3pPr>
            <a:lvl4pPr indent="-2539" lvl="3" marL="1920240" marR="0" rtl="0" algn="ctr">
              <a:spcBef>
                <a:spcPts val="240"/>
              </a:spcBef>
              <a:buClr>
                <a:srgbClr val="888888"/>
              </a:buClr>
              <a:buFont typeface="Arial"/>
              <a:buNone/>
              <a:defRPr b="0" i="0" sz="1200" u="none" cap="none" strike="noStrike">
                <a:solidFill>
                  <a:srgbClr val="888888"/>
                </a:solidFill>
                <a:latin typeface="Verdana"/>
                <a:ea typeface="Verdana"/>
                <a:cs typeface="Verdana"/>
                <a:sym typeface="Verdana"/>
              </a:defRPr>
            </a:lvl4pPr>
            <a:lvl5pPr indent="-7620" lvl="4" marL="2560320" marR="0" rtl="0" algn="ctr">
              <a:spcBef>
                <a:spcPts val="240"/>
              </a:spcBef>
              <a:buClr>
                <a:srgbClr val="888888"/>
              </a:buClr>
              <a:buFont typeface="Arial"/>
              <a:buNone/>
              <a:defRPr b="0" i="0" sz="1200" u="none" cap="none" strike="noStrike">
                <a:solidFill>
                  <a:srgbClr val="888888"/>
                </a:solidFill>
                <a:latin typeface="Verdana"/>
                <a:ea typeface="Verdana"/>
                <a:cs typeface="Verdana"/>
                <a:sym typeface="Verdana"/>
              </a:defRPr>
            </a:lvl5pPr>
            <a:lvl6pPr indent="0" lvl="5" marL="3200400" marR="0" rtl="0" algn="ctr">
              <a:spcBef>
                <a:spcPts val="560"/>
              </a:spcBef>
              <a:buClr>
                <a:srgbClr val="888888"/>
              </a:buClr>
              <a:buFont typeface="Arial"/>
              <a:buNone/>
              <a:defRPr b="0" i="0" sz="2800" u="none" cap="none" strike="noStrike">
                <a:solidFill>
                  <a:srgbClr val="888888"/>
                </a:solidFill>
                <a:latin typeface="Calibri"/>
                <a:ea typeface="Calibri"/>
                <a:cs typeface="Calibri"/>
                <a:sym typeface="Calibri"/>
              </a:defRPr>
            </a:lvl6pPr>
            <a:lvl7pPr indent="-5079" lvl="6" marL="3840480" marR="0" rtl="0" algn="ctr">
              <a:spcBef>
                <a:spcPts val="560"/>
              </a:spcBef>
              <a:buClr>
                <a:srgbClr val="888888"/>
              </a:buClr>
              <a:buFont typeface="Arial"/>
              <a:buNone/>
              <a:defRPr b="0" i="0" sz="2800" u="none" cap="none" strike="noStrike">
                <a:solidFill>
                  <a:srgbClr val="888888"/>
                </a:solidFill>
                <a:latin typeface="Calibri"/>
                <a:ea typeface="Calibri"/>
                <a:cs typeface="Calibri"/>
                <a:sym typeface="Calibri"/>
              </a:defRPr>
            </a:lvl7pPr>
            <a:lvl8pPr indent="-10159" lvl="7" marL="4480560" marR="0" rtl="0" algn="ctr">
              <a:spcBef>
                <a:spcPts val="560"/>
              </a:spcBef>
              <a:buClr>
                <a:srgbClr val="888888"/>
              </a:buClr>
              <a:buFont typeface="Arial"/>
              <a:buNone/>
              <a:defRPr b="0" i="0" sz="2800" u="none" cap="none" strike="noStrike">
                <a:solidFill>
                  <a:srgbClr val="888888"/>
                </a:solidFill>
                <a:latin typeface="Calibri"/>
                <a:ea typeface="Calibri"/>
                <a:cs typeface="Calibri"/>
                <a:sym typeface="Calibri"/>
              </a:defRPr>
            </a:lvl8pPr>
            <a:lvl9pPr indent="-2540" lvl="8" marL="5120640" marR="0" rtl="0" algn="ctr">
              <a:spcBef>
                <a:spcPts val="560"/>
              </a:spcBef>
              <a:buClr>
                <a:srgbClr val="888888"/>
              </a:buClr>
              <a:buFont typeface="Arial"/>
              <a:buNone/>
              <a:defRPr b="0" i="0" sz="2800" u="none" cap="none" strike="noStrike">
                <a:solidFill>
                  <a:srgbClr val="888888"/>
                </a:solidFill>
                <a:latin typeface="Calibri"/>
                <a:ea typeface="Calibri"/>
                <a:cs typeface="Calibri"/>
                <a:sym typeface="Calibri"/>
              </a:defRPr>
            </a:lvl9pPr>
          </a:lstStyle>
          <a:p/>
        </p:txBody>
      </p:sp>
      <p:sp>
        <p:nvSpPr>
          <p:cNvPr id="18" name="Shape 18"/>
          <p:cNvSpPr txBox="1"/>
          <p:nvPr>
            <p:ph idx="10" type="dt"/>
          </p:nvPr>
        </p:nvSpPr>
        <p:spPr>
          <a:xfrm>
            <a:off x="640079" y="8898890"/>
            <a:ext cx="2987039" cy="511174"/>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Verdana"/>
                <a:ea typeface="Verdana"/>
                <a:cs typeface="Verdana"/>
                <a:sym typeface="Verdana"/>
              </a:defRPr>
            </a:lvl1pPr>
            <a:lvl2pPr indent="-5080" lvl="1" marL="640080" marR="0" rtl="0" algn="l">
              <a:spcBef>
                <a:spcPts val="0"/>
              </a:spcBef>
              <a:buNone/>
              <a:defRPr b="0" i="0" sz="2500" u="none" cap="none" strike="noStrike">
                <a:solidFill>
                  <a:schemeClr val="dk1"/>
                </a:solidFill>
                <a:latin typeface="Calibri"/>
                <a:ea typeface="Calibri"/>
                <a:cs typeface="Calibri"/>
                <a:sym typeface="Calibri"/>
              </a:defRPr>
            </a:lvl2pPr>
            <a:lvl3pPr indent="-10160" lvl="2" marL="1280160" marR="0" rtl="0" algn="l">
              <a:spcBef>
                <a:spcPts val="0"/>
              </a:spcBef>
              <a:buNone/>
              <a:defRPr b="0" i="0" sz="2500" u="none" cap="none" strike="noStrike">
                <a:solidFill>
                  <a:schemeClr val="dk1"/>
                </a:solidFill>
                <a:latin typeface="Calibri"/>
                <a:ea typeface="Calibri"/>
                <a:cs typeface="Calibri"/>
                <a:sym typeface="Calibri"/>
              </a:defRPr>
            </a:lvl3pPr>
            <a:lvl4pPr indent="-2539" lvl="3" marL="1920240" marR="0" rtl="0" algn="l">
              <a:spcBef>
                <a:spcPts val="0"/>
              </a:spcBef>
              <a:buNone/>
              <a:defRPr b="0" i="0" sz="2500" u="none" cap="none" strike="noStrike">
                <a:solidFill>
                  <a:schemeClr val="dk1"/>
                </a:solidFill>
                <a:latin typeface="Calibri"/>
                <a:ea typeface="Calibri"/>
                <a:cs typeface="Calibri"/>
                <a:sym typeface="Calibri"/>
              </a:defRPr>
            </a:lvl4pPr>
            <a:lvl5pPr indent="-7620" lvl="4" marL="2560320" marR="0" rtl="0" algn="l">
              <a:spcBef>
                <a:spcPts val="0"/>
              </a:spcBef>
              <a:buNone/>
              <a:defRPr b="0" i="0" sz="2500" u="none" cap="none" strike="noStrike">
                <a:solidFill>
                  <a:schemeClr val="dk1"/>
                </a:solidFill>
                <a:latin typeface="Calibri"/>
                <a:ea typeface="Calibri"/>
                <a:cs typeface="Calibri"/>
                <a:sym typeface="Calibri"/>
              </a:defRPr>
            </a:lvl5pPr>
            <a:lvl6pPr indent="0" lvl="5" marL="3200400" marR="0" rtl="0" algn="l">
              <a:spcBef>
                <a:spcPts val="0"/>
              </a:spcBef>
              <a:buNone/>
              <a:defRPr b="0" i="0" sz="2500" u="none" cap="none" strike="noStrike">
                <a:solidFill>
                  <a:schemeClr val="dk1"/>
                </a:solidFill>
                <a:latin typeface="Calibri"/>
                <a:ea typeface="Calibri"/>
                <a:cs typeface="Calibri"/>
                <a:sym typeface="Calibri"/>
              </a:defRPr>
            </a:lvl6pPr>
            <a:lvl7pPr indent="-5079" lvl="6" marL="3840480" marR="0" rtl="0" algn="l">
              <a:spcBef>
                <a:spcPts val="0"/>
              </a:spcBef>
              <a:buNone/>
              <a:defRPr b="0" i="0" sz="2500" u="none" cap="none" strike="noStrike">
                <a:solidFill>
                  <a:schemeClr val="dk1"/>
                </a:solidFill>
                <a:latin typeface="Calibri"/>
                <a:ea typeface="Calibri"/>
                <a:cs typeface="Calibri"/>
                <a:sym typeface="Calibri"/>
              </a:defRPr>
            </a:lvl7pPr>
            <a:lvl8pPr indent="-10159" lvl="7" marL="4480560" marR="0" rtl="0" algn="l">
              <a:spcBef>
                <a:spcPts val="0"/>
              </a:spcBef>
              <a:buNone/>
              <a:defRPr b="0" i="0" sz="2500" u="none" cap="none" strike="noStrike">
                <a:solidFill>
                  <a:schemeClr val="dk1"/>
                </a:solidFill>
                <a:latin typeface="Calibri"/>
                <a:ea typeface="Calibri"/>
                <a:cs typeface="Calibri"/>
                <a:sym typeface="Calibri"/>
              </a:defRPr>
            </a:lvl8pPr>
            <a:lvl9pPr indent="-2540" lvl="8" marL="5120640" marR="0" rtl="0" algn="l">
              <a:spcBef>
                <a:spcPts val="0"/>
              </a:spcBef>
              <a:buNone/>
              <a:defRPr b="0" i="0" sz="2500" u="none" cap="none" strike="noStrike">
                <a:solidFill>
                  <a:schemeClr val="dk1"/>
                </a:solidFill>
                <a:latin typeface="Calibri"/>
                <a:ea typeface="Calibri"/>
                <a:cs typeface="Calibri"/>
                <a:sym typeface="Calibri"/>
              </a:defRPr>
            </a:lvl9pPr>
          </a:lstStyle>
          <a:p/>
        </p:txBody>
      </p:sp>
      <p:sp>
        <p:nvSpPr>
          <p:cNvPr id="19" name="Shape 19"/>
          <p:cNvSpPr txBox="1"/>
          <p:nvPr>
            <p:ph idx="11" type="ftr"/>
          </p:nvPr>
        </p:nvSpPr>
        <p:spPr>
          <a:xfrm>
            <a:off x="4373880" y="8898890"/>
            <a:ext cx="4053839" cy="511174"/>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Verdana"/>
                <a:ea typeface="Verdana"/>
                <a:cs typeface="Verdana"/>
                <a:sym typeface="Verdana"/>
              </a:defRPr>
            </a:lvl1pPr>
            <a:lvl2pPr indent="-5080" lvl="1" marL="640080" marR="0" rtl="0" algn="l">
              <a:spcBef>
                <a:spcPts val="0"/>
              </a:spcBef>
              <a:buNone/>
              <a:defRPr b="0" i="0" sz="2500" u="none" cap="none" strike="noStrike">
                <a:solidFill>
                  <a:schemeClr val="dk1"/>
                </a:solidFill>
                <a:latin typeface="Calibri"/>
                <a:ea typeface="Calibri"/>
                <a:cs typeface="Calibri"/>
                <a:sym typeface="Calibri"/>
              </a:defRPr>
            </a:lvl2pPr>
            <a:lvl3pPr indent="-10160" lvl="2" marL="1280160" marR="0" rtl="0" algn="l">
              <a:spcBef>
                <a:spcPts val="0"/>
              </a:spcBef>
              <a:buNone/>
              <a:defRPr b="0" i="0" sz="2500" u="none" cap="none" strike="noStrike">
                <a:solidFill>
                  <a:schemeClr val="dk1"/>
                </a:solidFill>
                <a:latin typeface="Calibri"/>
                <a:ea typeface="Calibri"/>
                <a:cs typeface="Calibri"/>
                <a:sym typeface="Calibri"/>
              </a:defRPr>
            </a:lvl3pPr>
            <a:lvl4pPr indent="-2539" lvl="3" marL="1920240" marR="0" rtl="0" algn="l">
              <a:spcBef>
                <a:spcPts val="0"/>
              </a:spcBef>
              <a:buNone/>
              <a:defRPr b="0" i="0" sz="2500" u="none" cap="none" strike="noStrike">
                <a:solidFill>
                  <a:schemeClr val="dk1"/>
                </a:solidFill>
                <a:latin typeface="Calibri"/>
                <a:ea typeface="Calibri"/>
                <a:cs typeface="Calibri"/>
                <a:sym typeface="Calibri"/>
              </a:defRPr>
            </a:lvl4pPr>
            <a:lvl5pPr indent="-7620" lvl="4" marL="2560320" marR="0" rtl="0" algn="l">
              <a:spcBef>
                <a:spcPts val="0"/>
              </a:spcBef>
              <a:buNone/>
              <a:defRPr b="0" i="0" sz="2500" u="none" cap="none" strike="noStrike">
                <a:solidFill>
                  <a:schemeClr val="dk1"/>
                </a:solidFill>
                <a:latin typeface="Calibri"/>
                <a:ea typeface="Calibri"/>
                <a:cs typeface="Calibri"/>
                <a:sym typeface="Calibri"/>
              </a:defRPr>
            </a:lvl5pPr>
            <a:lvl6pPr indent="0" lvl="5" marL="3200400" marR="0" rtl="0" algn="l">
              <a:spcBef>
                <a:spcPts val="0"/>
              </a:spcBef>
              <a:buNone/>
              <a:defRPr b="0" i="0" sz="2500" u="none" cap="none" strike="noStrike">
                <a:solidFill>
                  <a:schemeClr val="dk1"/>
                </a:solidFill>
                <a:latin typeface="Calibri"/>
                <a:ea typeface="Calibri"/>
                <a:cs typeface="Calibri"/>
                <a:sym typeface="Calibri"/>
              </a:defRPr>
            </a:lvl6pPr>
            <a:lvl7pPr indent="-5079" lvl="6" marL="3840480" marR="0" rtl="0" algn="l">
              <a:spcBef>
                <a:spcPts val="0"/>
              </a:spcBef>
              <a:buNone/>
              <a:defRPr b="0" i="0" sz="2500" u="none" cap="none" strike="noStrike">
                <a:solidFill>
                  <a:schemeClr val="dk1"/>
                </a:solidFill>
                <a:latin typeface="Calibri"/>
                <a:ea typeface="Calibri"/>
                <a:cs typeface="Calibri"/>
                <a:sym typeface="Calibri"/>
              </a:defRPr>
            </a:lvl7pPr>
            <a:lvl8pPr indent="-10159" lvl="7" marL="4480560" marR="0" rtl="0" algn="l">
              <a:spcBef>
                <a:spcPts val="0"/>
              </a:spcBef>
              <a:buNone/>
              <a:defRPr b="0" i="0" sz="2500" u="none" cap="none" strike="noStrike">
                <a:solidFill>
                  <a:schemeClr val="dk1"/>
                </a:solidFill>
                <a:latin typeface="Calibri"/>
                <a:ea typeface="Calibri"/>
                <a:cs typeface="Calibri"/>
                <a:sym typeface="Calibri"/>
              </a:defRPr>
            </a:lvl8pPr>
            <a:lvl9pPr indent="-2540" lvl="8" marL="5120640" marR="0" rtl="0" algn="l">
              <a:spcBef>
                <a:spcPts val="0"/>
              </a:spcBef>
              <a:buNone/>
              <a:defRPr b="0" i="0" sz="25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9174479" y="8898890"/>
            <a:ext cx="2987039" cy="511174"/>
          </a:xfrm>
          <a:prstGeom prst="rect">
            <a:avLst/>
          </a:prstGeom>
          <a:noFill/>
          <a:ln>
            <a:noFill/>
          </a:ln>
        </p:spPr>
        <p:txBody>
          <a:bodyPr anchorCtr="0" anchor="ctr" bIns="64000" lIns="128000" rIns="128000" tIns="64000">
            <a:noAutofit/>
          </a:bodyPr>
          <a:lstStyle/>
          <a:p>
            <a:pPr indent="0" lvl="0" marL="0" marR="0" rtl="0" algn="r">
              <a:spcBef>
                <a:spcPts val="0"/>
              </a:spcBef>
              <a:buSzPct val="25000"/>
              <a:buNone/>
            </a:pPr>
            <a:fld id="{00000000-1234-1234-1234-123412341234}" type="slidenum">
              <a:rPr lang="en-NZ" sz="1200">
                <a:solidFill>
                  <a:srgbClr val="888888"/>
                </a:solidFill>
                <a:latin typeface="Verdana"/>
                <a:ea typeface="Verdana"/>
                <a:cs typeface="Verdana"/>
                <a:sym typeface="Verdana"/>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640079" y="384492"/>
            <a:ext cx="11521440" cy="160019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Verdana"/>
              <a:buNone/>
              <a:defRPr b="0" i="0" sz="1200" u="none" cap="none" strike="noStrike">
                <a:solidFill>
                  <a:schemeClr val="dk1"/>
                </a:solidFill>
                <a:latin typeface="Verdana"/>
                <a:ea typeface="Verdana"/>
                <a:cs typeface="Verdana"/>
                <a:sym typeface="Verdan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3" name="Shape 23"/>
          <p:cNvSpPr txBox="1"/>
          <p:nvPr>
            <p:ph idx="1" type="body"/>
          </p:nvPr>
        </p:nvSpPr>
        <p:spPr>
          <a:xfrm>
            <a:off x="640079" y="2240281"/>
            <a:ext cx="11521440" cy="6336348"/>
          </a:xfrm>
          <a:prstGeom prst="rect">
            <a:avLst/>
          </a:prstGeom>
          <a:noFill/>
          <a:ln>
            <a:noFill/>
          </a:ln>
        </p:spPr>
        <p:txBody>
          <a:bodyPr anchorCtr="0" anchor="t" bIns="91425" lIns="91425" rIns="91425" tIns="91425"/>
          <a:lstStyle>
            <a:lvl1pPr indent="-403860" lvl="0" marL="480060" marR="0" rtl="0" algn="l">
              <a:spcBef>
                <a:spcPts val="240"/>
              </a:spcBef>
              <a:buClr>
                <a:schemeClr val="dk1"/>
              </a:buClr>
              <a:buSzPct val="100000"/>
              <a:buFont typeface="Arial"/>
              <a:buChar char="•"/>
              <a:defRPr b="0" i="0" sz="1200" u="none" cap="none" strike="noStrike">
                <a:solidFill>
                  <a:schemeClr val="dk1"/>
                </a:solidFill>
                <a:latin typeface="Verdana"/>
                <a:ea typeface="Verdana"/>
                <a:cs typeface="Verdana"/>
                <a:sym typeface="Verdana"/>
              </a:defRPr>
            </a:lvl1pPr>
            <a:lvl2pPr indent="-328930" lvl="1" marL="1040130" marR="0" rtl="0" algn="l">
              <a:spcBef>
                <a:spcPts val="240"/>
              </a:spcBef>
              <a:buClr>
                <a:schemeClr val="dk1"/>
              </a:buClr>
              <a:buSzPct val="100000"/>
              <a:buFont typeface="Arial"/>
              <a:buChar char="–"/>
              <a:defRPr b="0" i="0" sz="1200" u="none" cap="none" strike="noStrike">
                <a:solidFill>
                  <a:schemeClr val="dk1"/>
                </a:solidFill>
                <a:latin typeface="Verdana"/>
                <a:ea typeface="Verdana"/>
                <a:cs typeface="Verdana"/>
                <a:sym typeface="Verdana"/>
              </a:defRPr>
            </a:lvl2pPr>
            <a:lvl3pPr indent="-254000" lvl="2" marL="1600200" marR="0" rtl="0" algn="l">
              <a:spcBef>
                <a:spcPts val="240"/>
              </a:spcBef>
              <a:buClr>
                <a:schemeClr val="dk1"/>
              </a:buClr>
              <a:buSzPct val="100000"/>
              <a:buFont typeface="Arial"/>
              <a:buChar char="•"/>
              <a:defRPr b="0" i="0" sz="1200" u="none" cap="none" strike="noStrike">
                <a:solidFill>
                  <a:schemeClr val="dk1"/>
                </a:solidFill>
                <a:latin typeface="Verdana"/>
                <a:ea typeface="Verdana"/>
                <a:cs typeface="Verdana"/>
                <a:sym typeface="Verdana"/>
              </a:defRPr>
            </a:lvl3pPr>
            <a:lvl4pPr indent="-246379" lvl="3" marL="2240280" marR="0" rtl="0" algn="l">
              <a:spcBef>
                <a:spcPts val="240"/>
              </a:spcBef>
              <a:buClr>
                <a:schemeClr val="dk1"/>
              </a:buClr>
              <a:buSzPct val="100000"/>
              <a:buFont typeface="Arial"/>
              <a:buChar char="–"/>
              <a:defRPr b="0" i="0" sz="1200" u="none" cap="none" strike="noStrike">
                <a:solidFill>
                  <a:schemeClr val="dk1"/>
                </a:solidFill>
                <a:latin typeface="Verdana"/>
                <a:ea typeface="Verdana"/>
                <a:cs typeface="Verdana"/>
                <a:sym typeface="Verdana"/>
              </a:defRPr>
            </a:lvl4pPr>
            <a:lvl5pPr indent="-251460" lvl="4" marL="2880360" marR="0" rtl="0" algn="l">
              <a:spcBef>
                <a:spcPts val="240"/>
              </a:spcBef>
              <a:buClr>
                <a:schemeClr val="dk1"/>
              </a:buClr>
              <a:buSzPct val="100000"/>
              <a:buFont typeface="Arial"/>
              <a:buChar char="»"/>
              <a:defRPr b="0" i="0" sz="1200" u="none" cap="none" strike="noStrike">
                <a:solidFill>
                  <a:schemeClr val="dk1"/>
                </a:solidFill>
                <a:latin typeface="Verdana"/>
                <a:ea typeface="Verdana"/>
                <a:cs typeface="Verdana"/>
                <a:sym typeface="Verdana"/>
              </a:defRPr>
            </a:lvl5pPr>
            <a:lvl6pPr indent="-142240" lvl="5" marL="352044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6pPr>
            <a:lvl7pPr indent="-147320" lvl="6" marL="416052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7pPr>
            <a:lvl8pPr indent="-152400" lvl="7" marL="48006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8pPr>
            <a:lvl9pPr indent="-144779" lvl="8" marL="544068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9pPr>
          </a:lstStyle>
          <a:p/>
        </p:txBody>
      </p:sp>
      <p:sp>
        <p:nvSpPr>
          <p:cNvPr id="24" name="Shape 24"/>
          <p:cNvSpPr txBox="1"/>
          <p:nvPr>
            <p:ph idx="10" type="dt"/>
          </p:nvPr>
        </p:nvSpPr>
        <p:spPr>
          <a:xfrm>
            <a:off x="640079" y="8898890"/>
            <a:ext cx="2987039" cy="511174"/>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Verdana"/>
                <a:ea typeface="Verdana"/>
                <a:cs typeface="Verdana"/>
                <a:sym typeface="Verdana"/>
              </a:defRPr>
            </a:lvl1pPr>
            <a:lvl2pPr indent="-5080" lvl="1" marL="640080" marR="0" rtl="0" algn="l">
              <a:spcBef>
                <a:spcPts val="0"/>
              </a:spcBef>
              <a:buNone/>
              <a:defRPr b="0" i="0" sz="2500" u="none" cap="none" strike="noStrike">
                <a:solidFill>
                  <a:schemeClr val="dk1"/>
                </a:solidFill>
                <a:latin typeface="Calibri"/>
                <a:ea typeface="Calibri"/>
                <a:cs typeface="Calibri"/>
                <a:sym typeface="Calibri"/>
              </a:defRPr>
            </a:lvl2pPr>
            <a:lvl3pPr indent="-10160" lvl="2" marL="1280160" marR="0" rtl="0" algn="l">
              <a:spcBef>
                <a:spcPts val="0"/>
              </a:spcBef>
              <a:buNone/>
              <a:defRPr b="0" i="0" sz="2500" u="none" cap="none" strike="noStrike">
                <a:solidFill>
                  <a:schemeClr val="dk1"/>
                </a:solidFill>
                <a:latin typeface="Calibri"/>
                <a:ea typeface="Calibri"/>
                <a:cs typeface="Calibri"/>
                <a:sym typeface="Calibri"/>
              </a:defRPr>
            </a:lvl3pPr>
            <a:lvl4pPr indent="-2539" lvl="3" marL="1920240" marR="0" rtl="0" algn="l">
              <a:spcBef>
                <a:spcPts val="0"/>
              </a:spcBef>
              <a:buNone/>
              <a:defRPr b="0" i="0" sz="2500" u="none" cap="none" strike="noStrike">
                <a:solidFill>
                  <a:schemeClr val="dk1"/>
                </a:solidFill>
                <a:latin typeface="Calibri"/>
                <a:ea typeface="Calibri"/>
                <a:cs typeface="Calibri"/>
                <a:sym typeface="Calibri"/>
              </a:defRPr>
            </a:lvl4pPr>
            <a:lvl5pPr indent="-7620" lvl="4" marL="2560320" marR="0" rtl="0" algn="l">
              <a:spcBef>
                <a:spcPts val="0"/>
              </a:spcBef>
              <a:buNone/>
              <a:defRPr b="0" i="0" sz="2500" u="none" cap="none" strike="noStrike">
                <a:solidFill>
                  <a:schemeClr val="dk1"/>
                </a:solidFill>
                <a:latin typeface="Calibri"/>
                <a:ea typeface="Calibri"/>
                <a:cs typeface="Calibri"/>
                <a:sym typeface="Calibri"/>
              </a:defRPr>
            </a:lvl5pPr>
            <a:lvl6pPr indent="0" lvl="5" marL="3200400" marR="0" rtl="0" algn="l">
              <a:spcBef>
                <a:spcPts val="0"/>
              </a:spcBef>
              <a:buNone/>
              <a:defRPr b="0" i="0" sz="2500" u="none" cap="none" strike="noStrike">
                <a:solidFill>
                  <a:schemeClr val="dk1"/>
                </a:solidFill>
                <a:latin typeface="Calibri"/>
                <a:ea typeface="Calibri"/>
                <a:cs typeface="Calibri"/>
                <a:sym typeface="Calibri"/>
              </a:defRPr>
            </a:lvl6pPr>
            <a:lvl7pPr indent="-5079" lvl="6" marL="3840480" marR="0" rtl="0" algn="l">
              <a:spcBef>
                <a:spcPts val="0"/>
              </a:spcBef>
              <a:buNone/>
              <a:defRPr b="0" i="0" sz="2500" u="none" cap="none" strike="noStrike">
                <a:solidFill>
                  <a:schemeClr val="dk1"/>
                </a:solidFill>
                <a:latin typeface="Calibri"/>
                <a:ea typeface="Calibri"/>
                <a:cs typeface="Calibri"/>
                <a:sym typeface="Calibri"/>
              </a:defRPr>
            </a:lvl7pPr>
            <a:lvl8pPr indent="-10159" lvl="7" marL="4480560" marR="0" rtl="0" algn="l">
              <a:spcBef>
                <a:spcPts val="0"/>
              </a:spcBef>
              <a:buNone/>
              <a:defRPr b="0" i="0" sz="2500" u="none" cap="none" strike="noStrike">
                <a:solidFill>
                  <a:schemeClr val="dk1"/>
                </a:solidFill>
                <a:latin typeface="Calibri"/>
                <a:ea typeface="Calibri"/>
                <a:cs typeface="Calibri"/>
                <a:sym typeface="Calibri"/>
              </a:defRPr>
            </a:lvl8pPr>
            <a:lvl9pPr indent="-2540" lvl="8" marL="5120640" marR="0" rtl="0" algn="l">
              <a:spcBef>
                <a:spcPts val="0"/>
              </a:spcBef>
              <a:buNone/>
              <a:defRPr b="0" i="0" sz="2500" u="none" cap="none" strike="noStrike">
                <a:solidFill>
                  <a:schemeClr val="dk1"/>
                </a:solidFill>
                <a:latin typeface="Calibri"/>
                <a:ea typeface="Calibri"/>
                <a:cs typeface="Calibri"/>
                <a:sym typeface="Calibri"/>
              </a:defRPr>
            </a:lvl9pPr>
          </a:lstStyle>
          <a:p/>
        </p:txBody>
      </p:sp>
      <p:sp>
        <p:nvSpPr>
          <p:cNvPr id="25" name="Shape 25"/>
          <p:cNvSpPr txBox="1"/>
          <p:nvPr>
            <p:ph idx="11" type="ftr"/>
          </p:nvPr>
        </p:nvSpPr>
        <p:spPr>
          <a:xfrm>
            <a:off x="4373880" y="8898890"/>
            <a:ext cx="4053839" cy="511174"/>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Verdana"/>
                <a:ea typeface="Verdana"/>
                <a:cs typeface="Verdana"/>
                <a:sym typeface="Verdana"/>
              </a:defRPr>
            </a:lvl1pPr>
            <a:lvl2pPr indent="-5080" lvl="1" marL="640080" marR="0" rtl="0" algn="l">
              <a:spcBef>
                <a:spcPts val="0"/>
              </a:spcBef>
              <a:buNone/>
              <a:defRPr b="0" i="0" sz="2500" u="none" cap="none" strike="noStrike">
                <a:solidFill>
                  <a:schemeClr val="dk1"/>
                </a:solidFill>
                <a:latin typeface="Calibri"/>
                <a:ea typeface="Calibri"/>
                <a:cs typeface="Calibri"/>
                <a:sym typeface="Calibri"/>
              </a:defRPr>
            </a:lvl2pPr>
            <a:lvl3pPr indent="-10160" lvl="2" marL="1280160" marR="0" rtl="0" algn="l">
              <a:spcBef>
                <a:spcPts val="0"/>
              </a:spcBef>
              <a:buNone/>
              <a:defRPr b="0" i="0" sz="2500" u="none" cap="none" strike="noStrike">
                <a:solidFill>
                  <a:schemeClr val="dk1"/>
                </a:solidFill>
                <a:latin typeface="Calibri"/>
                <a:ea typeface="Calibri"/>
                <a:cs typeface="Calibri"/>
                <a:sym typeface="Calibri"/>
              </a:defRPr>
            </a:lvl3pPr>
            <a:lvl4pPr indent="-2539" lvl="3" marL="1920240" marR="0" rtl="0" algn="l">
              <a:spcBef>
                <a:spcPts val="0"/>
              </a:spcBef>
              <a:buNone/>
              <a:defRPr b="0" i="0" sz="2500" u="none" cap="none" strike="noStrike">
                <a:solidFill>
                  <a:schemeClr val="dk1"/>
                </a:solidFill>
                <a:latin typeface="Calibri"/>
                <a:ea typeface="Calibri"/>
                <a:cs typeface="Calibri"/>
                <a:sym typeface="Calibri"/>
              </a:defRPr>
            </a:lvl4pPr>
            <a:lvl5pPr indent="-7620" lvl="4" marL="2560320" marR="0" rtl="0" algn="l">
              <a:spcBef>
                <a:spcPts val="0"/>
              </a:spcBef>
              <a:buNone/>
              <a:defRPr b="0" i="0" sz="2500" u="none" cap="none" strike="noStrike">
                <a:solidFill>
                  <a:schemeClr val="dk1"/>
                </a:solidFill>
                <a:latin typeface="Calibri"/>
                <a:ea typeface="Calibri"/>
                <a:cs typeface="Calibri"/>
                <a:sym typeface="Calibri"/>
              </a:defRPr>
            </a:lvl5pPr>
            <a:lvl6pPr indent="0" lvl="5" marL="3200400" marR="0" rtl="0" algn="l">
              <a:spcBef>
                <a:spcPts val="0"/>
              </a:spcBef>
              <a:buNone/>
              <a:defRPr b="0" i="0" sz="2500" u="none" cap="none" strike="noStrike">
                <a:solidFill>
                  <a:schemeClr val="dk1"/>
                </a:solidFill>
                <a:latin typeface="Calibri"/>
                <a:ea typeface="Calibri"/>
                <a:cs typeface="Calibri"/>
                <a:sym typeface="Calibri"/>
              </a:defRPr>
            </a:lvl6pPr>
            <a:lvl7pPr indent="-5079" lvl="6" marL="3840480" marR="0" rtl="0" algn="l">
              <a:spcBef>
                <a:spcPts val="0"/>
              </a:spcBef>
              <a:buNone/>
              <a:defRPr b="0" i="0" sz="2500" u="none" cap="none" strike="noStrike">
                <a:solidFill>
                  <a:schemeClr val="dk1"/>
                </a:solidFill>
                <a:latin typeface="Calibri"/>
                <a:ea typeface="Calibri"/>
                <a:cs typeface="Calibri"/>
                <a:sym typeface="Calibri"/>
              </a:defRPr>
            </a:lvl7pPr>
            <a:lvl8pPr indent="-10159" lvl="7" marL="4480560" marR="0" rtl="0" algn="l">
              <a:spcBef>
                <a:spcPts val="0"/>
              </a:spcBef>
              <a:buNone/>
              <a:defRPr b="0" i="0" sz="2500" u="none" cap="none" strike="noStrike">
                <a:solidFill>
                  <a:schemeClr val="dk1"/>
                </a:solidFill>
                <a:latin typeface="Calibri"/>
                <a:ea typeface="Calibri"/>
                <a:cs typeface="Calibri"/>
                <a:sym typeface="Calibri"/>
              </a:defRPr>
            </a:lvl8pPr>
            <a:lvl9pPr indent="-2540" lvl="8" marL="5120640" marR="0" rtl="0" algn="l">
              <a:spcBef>
                <a:spcPts val="0"/>
              </a:spcBef>
              <a:buNone/>
              <a:defRPr b="0" i="0" sz="2500" u="none" cap="none" strike="noStrike">
                <a:solidFill>
                  <a:schemeClr val="dk1"/>
                </a:solidFill>
                <a:latin typeface="Calibri"/>
                <a:ea typeface="Calibri"/>
                <a:cs typeface="Calibri"/>
                <a:sym typeface="Calibri"/>
              </a:defRPr>
            </a:lvl9pPr>
          </a:lstStyle>
          <a:p/>
        </p:txBody>
      </p:sp>
      <p:sp>
        <p:nvSpPr>
          <p:cNvPr id="26" name="Shape 26"/>
          <p:cNvSpPr txBox="1"/>
          <p:nvPr>
            <p:ph idx="12" type="sldNum"/>
          </p:nvPr>
        </p:nvSpPr>
        <p:spPr>
          <a:xfrm>
            <a:off x="9174479" y="8898890"/>
            <a:ext cx="2987039" cy="511174"/>
          </a:xfrm>
          <a:prstGeom prst="rect">
            <a:avLst/>
          </a:prstGeom>
          <a:noFill/>
          <a:ln>
            <a:noFill/>
          </a:ln>
        </p:spPr>
        <p:txBody>
          <a:bodyPr anchorCtr="0" anchor="ctr" bIns="64000" lIns="128000" rIns="128000" tIns="64000">
            <a:noAutofit/>
          </a:bodyPr>
          <a:lstStyle/>
          <a:p>
            <a:pPr indent="0" lvl="0" marL="0" marR="0" rtl="0" algn="r">
              <a:spcBef>
                <a:spcPts val="0"/>
              </a:spcBef>
              <a:buSzPct val="25000"/>
              <a:buNone/>
            </a:pPr>
            <a:fld id="{00000000-1234-1234-1234-123412341234}" type="slidenum">
              <a:rPr lang="en-NZ" sz="1200">
                <a:solidFill>
                  <a:srgbClr val="888888"/>
                </a:solidFill>
                <a:latin typeface="Verdana"/>
                <a:ea typeface="Verdana"/>
                <a:cs typeface="Verdana"/>
                <a:sym typeface="Verdana"/>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7" name="Shape 27"/>
        <p:cNvGrpSpPr/>
        <p:nvPr/>
      </p:nvGrpSpPr>
      <p:grpSpPr>
        <a:xfrm>
          <a:off x="0" y="0"/>
          <a:ext cx="0" cy="0"/>
          <a:chOff x="0" y="0"/>
          <a:chExt cx="0" cy="0"/>
        </a:xfrm>
      </p:grpSpPr>
      <p:sp>
        <p:nvSpPr>
          <p:cNvPr id="28" name="Shape 28"/>
          <p:cNvSpPr txBox="1"/>
          <p:nvPr>
            <p:ph type="title"/>
          </p:nvPr>
        </p:nvSpPr>
        <p:spPr>
          <a:xfrm>
            <a:off x="1011237" y="6169660"/>
            <a:ext cx="10881360" cy="1906905"/>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Verdana"/>
              <a:buNone/>
              <a:defRPr b="1" i="0" sz="5600" u="none" cap="none" strike="noStrike">
                <a:solidFill>
                  <a:schemeClr val="dk1"/>
                </a:solidFill>
                <a:latin typeface="Verdana"/>
                <a:ea typeface="Verdana"/>
                <a:cs typeface="Verdana"/>
                <a:sym typeface="Verdan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9" name="Shape 29"/>
          <p:cNvSpPr txBox="1"/>
          <p:nvPr>
            <p:ph idx="1" type="body"/>
          </p:nvPr>
        </p:nvSpPr>
        <p:spPr>
          <a:xfrm>
            <a:off x="1011237" y="4069398"/>
            <a:ext cx="10881360" cy="2100261"/>
          </a:xfrm>
          <a:prstGeom prst="rect">
            <a:avLst/>
          </a:prstGeom>
          <a:noFill/>
          <a:ln>
            <a:noFill/>
          </a:ln>
        </p:spPr>
        <p:txBody>
          <a:bodyPr anchorCtr="0" anchor="b" bIns="91425" lIns="91425" rIns="91425" tIns="91425"/>
          <a:lstStyle>
            <a:lvl1pPr indent="0" lvl="0" marL="0" marR="0" rtl="0" algn="l">
              <a:spcBef>
                <a:spcPts val="560"/>
              </a:spcBef>
              <a:buClr>
                <a:srgbClr val="888888"/>
              </a:buClr>
              <a:buFont typeface="Arial"/>
              <a:buNone/>
              <a:defRPr b="0" i="0" sz="2800" u="none" cap="none" strike="noStrike">
                <a:solidFill>
                  <a:srgbClr val="888888"/>
                </a:solidFill>
                <a:latin typeface="Verdana"/>
                <a:ea typeface="Verdana"/>
                <a:cs typeface="Verdana"/>
                <a:sym typeface="Verdana"/>
              </a:defRPr>
            </a:lvl1pPr>
            <a:lvl2pPr indent="-5080" lvl="1" marL="640080" marR="0" rtl="0" algn="l">
              <a:spcBef>
                <a:spcPts val="500"/>
              </a:spcBef>
              <a:buClr>
                <a:srgbClr val="888888"/>
              </a:buClr>
              <a:buFont typeface="Arial"/>
              <a:buNone/>
              <a:defRPr b="0" i="0" sz="2500" u="none" cap="none" strike="noStrike">
                <a:solidFill>
                  <a:srgbClr val="888888"/>
                </a:solidFill>
                <a:latin typeface="Verdana"/>
                <a:ea typeface="Verdana"/>
                <a:cs typeface="Verdana"/>
                <a:sym typeface="Verdana"/>
              </a:defRPr>
            </a:lvl2pPr>
            <a:lvl3pPr indent="-10160" lvl="2" marL="1280160" marR="0" rtl="0" algn="l">
              <a:spcBef>
                <a:spcPts val="440"/>
              </a:spcBef>
              <a:buClr>
                <a:srgbClr val="888888"/>
              </a:buClr>
              <a:buFont typeface="Arial"/>
              <a:buNone/>
              <a:defRPr b="0" i="0" sz="2200" u="none" cap="none" strike="noStrike">
                <a:solidFill>
                  <a:srgbClr val="888888"/>
                </a:solidFill>
                <a:latin typeface="Verdana"/>
                <a:ea typeface="Verdana"/>
                <a:cs typeface="Verdana"/>
                <a:sym typeface="Verdana"/>
              </a:defRPr>
            </a:lvl3pPr>
            <a:lvl4pPr indent="-2539" lvl="3" marL="1920240" marR="0" rtl="0" algn="l">
              <a:spcBef>
                <a:spcPts val="400"/>
              </a:spcBef>
              <a:buClr>
                <a:srgbClr val="888888"/>
              </a:buClr>
              <a:buFont typeface="Arial"/>
              <a:buNone/>
              <a:defRPr b="0" i="0" sz="2000" u="none" cap="none" strike="noStrike">
                <a:solidFill>
                  <a:srgbClr val="888888"/>
                </a:solidFill>
                <a:latin typeface="Verdana"/>
                <a:ea typeface="Verdana"/>
                <a:cs typeface="Verdana"/>
                <a:sym typeface="Verdana"/>
              </a:defRPr>
            </a:lvl4pPr>
            <a:lvl5pPr indent="-7620" lvl="4" marL="2560320" marR="0" rtl="0" algn="l">
              <a:spcBef>
                <a:spcPts val="400"/>
              </a:spcBef>
              <a:buClr>
                <a:srgbClr val="888888"/>
              </a:buClr>
              <a:buFont typeface="Arial"/>
              <a:buNone/>
              <a:defRPr b="0" i="0" sz="2000" u="none" cap="none" strike="noStrike">
                <a:solidFill>
                  <a:srgbClr val="888888"/>
                </a:solidFill>
                <a:latin typeface="Verdana"/>
                <a:ea typeface="Verdana"/>
                <a:cs typeface="Verdana"/>
                <a:sym typeface="Verdana"/>
              </a:defRPr>
            </a:lvl5pPr>
            <a:lvl6pPr indent="0" lvl="5" marL="3200400" marR="0" rtl="0" algn="l">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5079" lvl="6" marL="3840480" marR="0" rtl="0" algn="l">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10159" lvl="7" marL="4480560" marR="0" rtl="0" algn="l">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2540" lvl="8" marL="5120640" marR="0" rtl="0" algn="l">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30" name="Shape 30"/>
          <p:cNvSpPr txBox="1"/>
          <p:nvPr>
            <p:ph idx="10" type="dt"/>
          </p:nvPr>
        </p:nvSpPr>
        <p:spPr>
          <a:xfrm>
            <a:off x="640079" y="8898890"/>
            <a:ext cx="2987039" cy="511174"/>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Verdana"/>
                <a:ea typeface="Verdana"/>
                <a:cs typeface="Verdana"/>
                <a:sym typeface="Verdana"/>
              </a:defRPr>
            </a:lvl1pPr>
            <a:lvl2pPr indent="-5080" lvl="1" marL="640080" marR="0" rtl="0" algn="l">
              <a:spcBef>
                <a:spcPts val="0"/>
              </a:spcBef>
              <a:buNone/>
              <a:defRPr b="0" i="0" sz="2500" u="none" cap="none" strike="noStrike">
                <a:solidFill>
                  <a:schemeClr val="dk1"/>
                </a:solidFill>
                <a:latin typeface="Calibri"/>
                <a:ea typeface="Calibri"/>
                <a:cs typeface="Calibri"/>
                <a:sym typeface="Calibri"/>
              </a:defRPr>
            </a:lvl2pPr>
            <a:lvl3pPr indent="-10160" lvl="2" marL="1280160" marR="0" rtl="0" algn="l">
              <a:spcBef>
                <a:spcPts val="0"/>
              </a:spcBef>
              <a:buNone/>
              <a:defRPr b="0" i="0" sz="2500" u="none" cap="none" strike="noStrike">
                <a:solidFill>
                  <a:schemeClr val="dk1"/>
                </a:solidFill>
                <a:latin typeface="Calibri"/>
                <a:ea typeface="Calibri"/>
                <a:cs typeface="Calibri"/>
                <a:sym typeface="Calibri"/>
              </a:defRPr>
            </a:lvl3pPr>
            <a:lvl4pPr indent="-2539" lvl="3" marL="1920240" marR="0" rtl="0" algn="l">
              <a:spcBef>
                <a:spcPts val="0"/>
              </a:spcBef>
              <a:buNone/>
              <a:defRPr b="0" i="0" sz="2500" u="none" cap="none" strike="noStrike">
                <a:solidFill>
                  <a:schemeClr val="dk1"/>
                </a:solidFill>
                <a:latin typeface="Calibri"/>
                <a:ea typeface="Calibri"/>
                <a:cs typeface="Calibri"/>
                <a:sym typeface="Calibri"/>
              </a:defRPr>
            </a:lvl4pPr>
            <a:lvl5pPr indent="-7620" lvl="4" marL="2560320" marR="0" rtl="0" algn="l">
              <a:spcBef>
                <a:spcPts val="0"/>
              </a:spcBef>
              <a:buNone/>
              <a:defRPr b="0" i="0" sz="2500" u="none" cap="none" strike="noStrike">
                <a:solidFill>
                  <a:schemeClr val="dk1"/>
                </a:solidFill>
                <a:latin typeface="Calibri"/>
                <a:ea typeface="Calibri"/>
                <a:cs typeface="Calibri"/>
                <a:sym typeface="Calibri"/>
              </a:defRPr>
            </a:lvl5pPr>
            <a:lvl6pPr indent="0" lvl="5" marL="3200400" marR="0" rtl="0" algn="l">
              <a:spcBef>
                <a:spcPts val="0"/>
              </a:spcBef>
              <a:buNone/>
              <a:defRPr b="0" i="0" sz="2500" u="none" cap="none" strike="noStrike">
                <a:solidFill>
                  <a:schemeClr val="dk1"/>
                </a:solidFill>
                <a:latin typeface="Calibri"/>
                <a:ea typeface="Calibri"/>
                <a:cs typeface="Calibri"/>
                <a:sym typeface="Calibri"/>
              </a:defRPr>
            </a:lvl6pPr>
            <a:lvl7pPr indent="-5079" lvl="6" marL="3840480" marR="0" rtl="0" algn="l">
              <a:spcBef>
                <a:spcPts val="0"/>
              </a:spcBef>
              <a:buNone/>
              <a:defRPr b="0" i="0" sz="2500" u="none" cap="none" strike="noStrike">
                <a:solidFill>
                  <a:schemeClr val="dk1"/>
                </a:solidFill>
                <a:latin typeface="Calibri"/>
                <a:ea typeface="Calibri"/>
                <a:cs typeface="Calibri"/>
                <a:sym typeface="Calibri"/>
              </a:defRPr>
            </a:lvl7pPr>
            <a:lvl8pPr indent="-10159" lvl="7" marL="4480560" marR="0" rtl="0" algn="l">
              <a:spcBef>
                <a:spcPts val="0"/>
              </a:spcBef>
              <a:buNone/>
              <a:defRPr b="0" i="0" sz="2500" u="none" cap="none" strike="noStrike">
                <a:solidFill>
                  <a:schemeClr val="dk1"/>
                </a:solidFill>
                <a:latin typeface="Calibri"/>
                <a:ea typeface="Calibri"/>
                <a:cs typeface="Calibri"/>
                <a:sym typeface="Calibri"/>
              </a:defRPr>
            </a:lvl8pPr>
            <a:lvl9pPr indent="-2540" lvl="8" marL="5120640" marR="0" rtl="0" algn="l">
              <a:spcBef>
                <a:spcPts val="0"/>
              </a:spcBef>
              <a:buNone/>
              <a:defRPr b="0" i="0" sz="2500" u="none" cap="none" strike="noStrike">
                <a:solidFill>
                  <a:schemeClr val="dk1"/>
                </a:solidFill>
                <a:latin typeface="Calibri"/>
                <a:ea typeface="Calibri"/>
                <a:cs typeface="Calibri"/>
                <a:sym typeface="Calibri"/>
              </a:defRPr>
            </a:lvl9pPr>
          </a:lstStyle>
          <a:p/>
        </p:txBody>
      </p:sp>
      <p:sp>
        <p:nvSpPr>
          <p:cNvPr id="31" name="Shape 31"/>
          <p:cNvSpPr txBox="1"/>
          <p:nvPr>
            <p:ph idx="11" type="ftr"/>
          </p:nvPr>
        </p:nvSpPr>
        <p:spPr>
          <a:xfrm>
            <a:off x="4373880" y="8898890"/>
            <a:ext cx="4053839" cy="511174"/>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Verdana"/>
                <a:ea typeface="Verdana"/>
                <a:cs typeface="Verdana"/>
                <a:sym typeface="Verdana"/>
              </a:defRPr>
            </a:lvl1pPr>
            <a:lvl2pPr indent="-5080" lvl="1" marL="640080" marR="0" rtl="0" algn="l">
              <a:spcBef>
                <a:spcPts val="0"/>
              </a:spcBef>
              <a:buNone/>
              <a:defRPr b="0" i="0" sz="2500" u="none" cap="none" strike="noStrike">
                <a:solidFill>
                  <a:schemeClr val="dk1"/>
                </a:solidFill>
                <a:latin typeface="Calibri"/>
                <a:ea typeface="Calibri"/>
                <a:cs typeface="Calibri"/>
                <a:sym typeface="Calibri"/>
              </a:defRPr>
            </a:lvl2pPr>
            <a:lvl3pPr indent="-10160" lvl="2" marL="1280160" marR="0" rtl="0" algn="l">
              <a:spcBef>
                <a:spcPts val="0"/>
              </a:spcBef>
              <a:buNone/>
              <a:defRPr b="0" i="0" sz="2500" u="none" cap="none" strike="noStrike">
                <a:solidFill>
                  <a:schemeClr val="dk1"/>
                </a:solidFill>
                <a:latin typeface="Calibri"/>
                <a:ea typeface="Calibri"/>
                <a:cs typeface="Calibri"/>
                <a:sym typeface="Calibri"/>
              </a:defRPr>
            </a:lvl3pPr>
            <a:lvl4pPr indent="-2539" lvl="3" marL="1920240" marR="0" rtl="0" algn="l">
              <a:spcBef>
                <a:spcPts val="0"/>
              </a:spcBef>
              <a:buNone/>
              <a:defRPr b="0" i="0" sz="2500" u="none" cap="none" strike="noStrike">
                <a:solidFill>
                  <a:schemeClr val="dk1"/>
                </a:solidFill>
                <a:latin typeface="Calibri"/>
                <a:ea typeface="Calibri"/>
                <a:cs typeface="Calibri"/>
                <a:sym typeface="Calibri"/>
              </a:defRPr>
            </a:lvl4pPr>
            <a:lvl5pPr indent="-7620" lvl="4" marL="2560320" marR="0" rtl="0" algn="l">
              <a:spcBef>
                <a:spcPts val="0"/>
              </a:spcBef>
              <a:buNone/>
              <a:defRPr b="0" i="0" sz="2500" u="none" cap="none" strike="noStrike">
                <a:solidFill>
                  <a:schemeClr val="dk1"/>
                </a:solidFill>
                <a:latin typeface="Calibri"/>
                <a:ea typeface="Calibri"/>
                <a:cs typeface="Calibri"/>
                <a:sym typeface="Calibri"/>
              </a:defRPr>
            </a:lvl5pPr>
            <a:lvl6pPr indent="0" lvl="5" marL="3200400" marR="0" rtl="0" algn="l">
              <a:spcBef>
                <a:spcPts val="0"/>
              </a:spcBef>
              <a:buNone/>
              <a:defRPr b="0" i="0" sz="2500" u="none" cap="none" strike="noStrike">
                <a:solidFill>
                  <a:schemeClr val="dk1"/>
                </a:solidFill>
                <a:latin typeface="Calibri"/>
                <a:ea typeface="Calibri"/>
                <a:cs typeface="Calibri"/>
                <a:sym typeface="Calibri"/>
              </a:defRPr>
            </a:lvl6pPr>
            <a:lvl7pPr indent="-5079" lvl="6" marL="3840480" marR="0" rtl="0" algn="l">
              <a:spcBef>
                <a:spcPts val="0"/>
              </a:spcBef>
              <a:buNone/>
              <a:defRPr b="0" i="0" sz="2500" u="none" cap="none" strike="noStrike">
                <a:solidFill>
                  <a:schemeClr val="dk1"/>
                </a:solidFill>
                <a:latin typeface="Calibri"/>
                <a:ea typeface="Calibri"/>
                <a:cs typeface="Calibri"/>
                <a:sym typeface="Calibri"/>
              </a:defRPr>
            </a:lvl7pPr>
            <a:lvl8pPr indent="-10159" lvl="7" marL="4480560" marR="0" rtl="0" algn="l">
              <a:spcBef>
                <a:spcPts val="0"/>
              </a:spcBef>
              <a:buNone/>
              <a:defRPr b="0" i="0" sz="2500" u="none" cap="none" strike="noStrike">
                <a:solidFill>
                  <a:schemeClr val="dk1"/>
                </a:solidFill>
                <a:latin typeface="Calibri"/>
                <a:ea typeface="Calibri"/>
                <a:cs typeface="Calibri"/>
                <a:sym typeface="Calibri"/>
              </a:defRPr>
            </a:lvl8pPr>
            <a:lvl9pPr indent="-2540" lvl="8" marL="5120640" marR="0" rtl="0" algn="l">
              <a:spcBef>
                <a:spcPts val="0"/>
              </a:spcBef>
              <a:buNone/>
              <a:defRPr b="0" i="0" sz="25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9174479" y="8898890"/>
            <a:ext cx="2987039" cy="511174"/>
          </a:xfrm>
          <a:prstGeom prst="rect">
            <a:avLst/>
          </a:prstGeom>
          <a:noFill/>
          <a:ln>
            <a:noFill/>
          </a:ln>
        </p:spPr>
        <p:txBody>
          <a:bodyPr anchorCtr="0" anchor="ctr" bIns="64000" lIns="128000" rIns="128000" tIns="64000">
            <a:noAutofit/>
          </a:bodyPr>
          <a:lstStyle/>
          <a:p>
            <a:pPr indent="0" lvl="0" marL="0" marR="0" rtl="0" algn="r">
              <a:spcBef>
                <a:spcPts val="0"/>
              </a:spcBef>
              <a:buSzPct val="25000"/>
              <a:buNone/>
            </a:pPr>
            <a:fld id="{00000000-1234-1234-1234-123412341234}" type="slidenum">
              <a:rPr lang="en-NZ" sz="1200">
                <a:solidFill>
                  <a:srgbClr val="888888"/>
                </a:solidFill>
                <a:latin typeface="Verdana"/>
                <a:ea typeface="Verdana"/>
                <a:cs typeface="Verdana"/>
                <a:sym typeface="Verdana"/>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3" name="Shape 33"/>
        <p:cNvGrpSpPr/>
        <p:nvPr/>
      </p:nvGrpSpPr>
      <p:grpSpPr>
        <a:xfrm>
          <a:off x="0" y="0"/>
          <a:ext cx="0" cy="0"/>
          <a:chOff x="0" y="0"/>
          <a:chExt cx="0" cy="0"/>
        </a:xfrm>
      </p:grpSpPr>
      <p:sp>
        <p:nvSpPr>
          <p:cNvPr id="34" name="Shape 34"/>
          <p:cNvSpPr txBox="1"/>
          <p:nvPr>
            <p:ph type="title"/>
          </p:nvPr>
        </p:nvSpPr>
        <p:spPr>
          <a:xfrm>
            <a:off x="640079" y="384492"/>
            <a:ext cx="11521440" cy="160019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Verdana"/>
              <a:buNone/>
              <a:defRPr b="0" i="0" sz="1200" u="none" cap="none" strike="noStrike">
                <a:solidFill>
                  <a:schemeClr val="dk1"/>
                </a:solidFill>
                <a:latin typeface="Verdana"/>
                <a:ea typeface="Verdana"/>
                <a:cs typeface="Verdana"/>
                <a:sym typeface="Verdan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5" name="Shape 35"/>
          <p:cNvSpPr txBox="1"/>
          <p:nvPr>
            <p:ph idx="1" type="body"/>
          </p:nvPr>
        </p:nvSpPr>
        <p:spPr>
          <a:xfrm>
            <a:off x="895669" y="3135948"/>
            <a:ext cx="7958772" cy="8872220"/>
          </a:xfrm>
          <a:prstGeom prst="rect">
            <a:avLst/>
          </a:prstGeom>
          <a:noFill/>
          <a:ln>
            <a:noFill/>
          </a:ln>
        </p:spPr>
        <p:txBody>
          <a:bodyPr anchorCtr="0" anchor="t" bIns="91425" lIns="91425" rIns="91425" tIns="91425"/>
          <a:lstStyle>
            <a:lvl1pPr indent="-232409" lvl="0" marL="480060" marR="0" rtl="0" algn="l">
              <a:spcBef>
                <a:spcPts val="780"/>
              </a:spcBef>
              <a:buClr>
                <a:schemeClr val="dk1"/>
              </a:buClr>
              <a:buSzPct val="100000"/>
              <a:buFont typeface="Arial"/>
              <a:buChar char="•"/>
              <a:defRPr b="0" i="0" sz="3900" u="none" cap="none" strike="noStrike">
                <a:solidFill>
                  <a:schemeClr val="dk1"/>
                </a:solidFill>
                <a:latin typeface="Verdana"/>
                <a:ea typeface="Verdana"/>
                <a:cs typeface="Verdana"/>
                <a:sym typeface="Verdana"/>
              </a:defRPr>
            </a:lvl1pPr>
            <a:lvl2pPr indent="-189230" lvl="1" marL="1040130" marR="0" rtl="0" algn="l">
              <a:spcBef>
                <a:spcPts val="680"/>
              </a:spcBef>
              <a:buClr>
                <a:schemeClr val="dk1"/>
              </a:buClr>
              <a:buSzPct val="100000"/>
              <a:buFont typeface="Arial"/>
              <a:buChar char="–"/>
              <a:defRPr b="0" i="0" sz="3400" u="none" cap="none" strike="noStrike">
                <a:solidFill>
                  <a:schemeClr val="dk1"/>
                </a:solidFill>
                <a:latin typeface="Verdana"/>
                <a:ea typeface="Verdana"/>
                <a:cs typeface="Verdana"/>
                <a:sym typeface="Verdana"/>
              </a:defRPr>
            </a:lvl2pPr>
            <a:lvl3pPr indent="-152400" lvl="2" marL="1600200" marR="0" rtl="0" algn="l">
              <a:spcBef>
                <a:spcPts val="560"/>
              </a:spcBef>
              <a:buClr>
                <a:schemeClr val="dk1"/>
              </a:buClr>
              <a:buSzPct val="100000"/>
              <a:buFont typeface="Arial"/>
              <a:buChar char="•"/>
              <a:defRPr b="0" i="0" sz="2800" u="none" cap="none" strike="noStrike">
                <a:solidFill>
                  <a:schemeClr val="dk1"/>
                </a:solidFill>
                <a:latin typeface="Verdana"/>
                <a:ea typeface="Verdana"/>
                <a:cs typeface="Verdana"/>
                <a:sym typeface="Verdana"/>
              </a:defRPr>
            </a:lvl3pPr>
            <a:lvl4pPr indent="-163829" lvl="3" marL="2240280" marR="0" rtl="0" algn="l">
              <a:spcBef>
                <a:spcPts val="500"/>
              </a:spcBef>
              <a:buClr>
                <a:schemeClr val="dk1"/>
              </a:buClr>
              <a:buSzPct val="100000"/>
              <a:buFont typeface="Arial"/>
              <a:buChar char="–"/>
              <a:defRPr b="0" i="0" sz="2500" u="none" cap="none" strike="noStrike">
                <a:solidFill>
                  <a:schemeClr val="dk1"/>
                </a:solidFill>
                <a:latin typeface="Verdana"/>
                <a:ea typeface="Verdana"/>
                <a:cs typeface="Verdana"/>
                <a:sym typeface="Verdana"/>
              </a:defRPr>
            </a:lvl4pPr>
            <a:lvl5pPr indent="-168910" lvl="4" marL="2880360" marR="0" rtl="0" algn="l">
              <a:spcBef>
                <a:spcPts val="500"/>
              </a:spcBef>
              <a:buClr>
                <a:schemeClr val="dk1"/>
              </a:buClr>
              <a:buSzPct val="100000"/>
              <a:buFont typeface="Arial"/>
              <a:buChar char="»"/>
              <a:defRPr b="0" i="0" sz="2500" u="none" cap="none" strike="noStrike">
                <a:solidFill>
                  <a:schemeClr val="dk1"/>
                </a:solidFill>
                <a:latin typeface="Verdana"/>
                <a:ea typeface="Verdana"/>
                <a:cs typeface="Verdana"/>
                <a:sym typeface="Verdana"/>
              </a:defRPr>
            </a:lvl5pPr>
            <a:lvl6pPr indent="-161290" lvl="5" marL="3520440" marR="0" rtl="0" algn="l">
              <a:spcBef>
                <a:spcPts val="500"/>
              </a:spcBef>
              <a:buClr>
                <a:schemeClr val="dk1"/>
              </a:buClr>
              <a:buSzPct val="100000"/>
              <a:buFont typeface="Arial"/>
              <a:buChar char="•"/>
              <a:defRPr b="0" i="0" sz="2500" u="none" cap="none" strike="noStrike">
                <a:solidFill>
                  <a:schemeClr val="dk1"/>
                </a:solidFill>
                <a:latin typeface="Calibri"/>
                <a:ea typeface="Calibri"/>
                <a:cs typeface="Calibri"/>
                <a:sym typeface="Calibri"/>
              </a:defRPr>
            </a:lvl6pPr>
            <a:lvl7pPr indent="-166370" lvl="6" marL="4160520" marR="0" rtl="0" algn="l">
              <a:spcBef>
                <a:spcPts val="500"/>
              </a:spcBef>
              <a:buClr>
                <a:schemeClr val="dk1"/>
              </a:buClr>
              <a:buSzPct val="100000"/>
              <a:buFont typeface="Arial"/>
              <a:buChar char="•"/>
              <a:defRPr b="0" i="0" sz="2500" u="none" cap="none" strike="noStrike">
                <a:solidFill>
                  <a:schemeClr val="dk1"/>
                </a:solidFill>
                <a:latin typeface="Calibri"/>
                <a:ea typeface="Calibri"/>
                <a:cs typeface="Calibri"/>
                <a:sym typeface="Calibri"/>
              </a:defRPr>
            </a:lvl7pPr>
            <a:lvl8pPr indent="-171450" lvl="7" marL="4800600" marR="0" rtl="0" algn="l">
              <a:spcBef>
                <a:spcPts val="500"/>
              </a:spcBef>
              <a:buClr>
                <a:schemeClr val="dk1"/>
              </a:buClr>
              <a:buSzPct val="100000"/>
              <a:buFont typeface="Arial"/>
              <a:buChar char="•"/>
              <a:defRPr b="0" i="0" sz="2500" u="none" cap="none" strike="noStrike">
                <a:solidFill>
                  <a:schemeClr val="dk1"/>
                </a:solidFill>
                <a:latin typeface="Calibri"/>
                <a:ea typeface="Calibri"/>
                <a:cs typeface="Calibri"/>
                <a:sym typeface="Calibri"/>
              </a:defRPr>
            </a:lvl8pPr>
            <a:lvl9pPr indent="-163829" lvl="8" marL="5440680" marR="0" rtl="0" algn="l">
              <a:spcBef>
                <a:spcPts val="500"/>
              </a:spcBef>
              <a:buClr>
                <a:schemeClr val="dk1"/>
              </a:buClr>
              <a:buSzPct val="100000"/>
              <a:buFont typeface="Arial"/>
              <a:buChar char="•"/>
              <a:defRPr b="0" i="0" sz="2500" u="none" cap="none" strike="noStrike">
                <a:solidFill>
                  <a:schemeClr val="dk1"/>
                </a:solidFill>
                <a:latin typeface="Calibri"/>
                <a:ea typeface="Calibri"/>
                <a:cs typeface="Calibri"/>
                <a:sym typeface="Calibri"/>
              </a:defRPr>
            </a:lvl9pPr>
          </a:lstStyle>
          <a:p/>
        </p:txBody>
      </p:sp>
      <p:sp>
        <p:nvSpPr>
          <p:cNvPr id="36" name="Shape 36"/>
          <p:cNvSpPr txBox="1"/>
          <p:nvPr>
            <p:ph idx="2" type="body"/>
          </p:nvPr>
        </p:nvSpPr>
        <p:spPr>
          <a:xfrm>
            <a:off x="9067800" y="3135948"/>
            <a:ext cx="7958772" cy="8872220"/>
          </a:xfrm>
          <a:prstGeom prst="rect">
            <a:avLst/>
          </a:prstGeom>
          <a:noFill/>
          <a:ln>
            <a:noFill/>
          </a:ln>
        </p:spPr>
        <p:txBody>
          <a:bodyPr anchorCtr="0" anchor="t" bIns="91425" lIns="91425" rIns="91425" tIns="91425"/>
          <a:lstStyle>
            <a:lvl1pPr indent="-232409" lvl="0" marL="480060" marR="0" rtl="0" algn="l">
              <a:spcBef>
                <a:spcPts val="780"/>
              </a:spcBef>
              <a:buClr>
                <a:schemeClr val="dk1"/>
              </a:buClr>
              <a:buSzPct val="100000"/>
              <a:buFont typeface="Arial"/>
              <a:buChar char="•"/>
              <a:defRPr b="0" i="0" sz="3900" u="none" cap="none" strike="noStrike">
                <a:solidFill>
                  <a:schemeClr val="dk1"/>
                </a:solidFill>
                <a:latin typeface="Verdana"/>
                <a:ea typeface="Verdana"/>
                <a:cs typeface="Verdana"/>
                <a:sym typeface="Verdana"/>
              </a:defRPr>
            </a:lvl1pPr>
            <a:lvl2pPr indent="-189230" lvl="1" marL="1040130" marR="0" rtl="0" algn="l">
              <a:spcBef>
                <a:spcPts val="680"/>
              </a:spcBef>
              <a:buClr>
                <a:schemeClr val="dk1"/>
              </a:buClr>
              <a:buSzPct val="100000"/>
              <a:buFont typeface="Arial"/>
              <a:buChar char="–"/>
              <a:defRPr b="0" i="0" sz="3400" u="none" cap="none" strike="noStrike">
                <a:solidFill>
                  <a:schemeClr val="dk1"/>
                </a:solidFill>
                <a:latin typeface="Verdana"/>
                <a:ea typeface="Verdana"/>
                <a:cs typeface="Verdana"/>
                <a:sym typeface="Verdana"/>
              </a:defRPr>
            </a:lvl2pPr>
            <a:lvl3pPr indent="-152400" lvl="2" marL="1600200" marR="0" rtl="0" algn="l">
              <a:spcBef>
                <a:spcPts val="560"/>
              </a:spcBef>
              <a:buClr>
                <a:schemeClr val="dk1"/>
              </a:buClr>
              <a:buSzPct val="100000"/>
              <a:buFont typeface="Arial"/>
              <a:buChar char="•"/>
              <a:defRPr b="0" i="0" sz="2800" u="none" cap="none" strike="noStrike">
                <a:solidFill>
                  <a:schemeClr val="dk1"/>
                </a:solidFill>
                <a:latin typeface="Verdana"/>
                <a:ea typeface="Verdana"/>
                <a:cs typeface="Verdana"/>
                <a:sym typeface="Verdana"/>
              </a:defRPr>
            </a:lvl3pPr>
            <a:lvl4pPr indent="-163829" lvl="3" marL="2240280" marR="0" rtl="0" algn="l">
              <a:spcBef>
                <a:spcPts val="500"/>
              </a:spcBef>
              <a:buClr>
                <a:schemeClr val="dk1"/>
              </a:buClr>
              <a:buSzPct val="100000"/>
              <a:buFont typeface="Arial"/>
              <a:buChar char="–"/>
              <a:defRPr b="0" i="0" sz="2500" u="none" cap="none" strike="noStrike">
                <a:solidFill>
                  <a:schemeClr val="dk1"/>
                </a:solidFill>
                <a:latin typeface="Verdana"/>
                <a:ea typeface="Verdana"/>
                <a:cs typeface="Verdana"/>
                <a:sym typeface="Verdana"/>
              </a:defRPr>
            </a:lvl4pPr>
            <a:lvl5pPr indent="-168910" lvl="4" marL="2880360" marR="0" rtl="0" algn="l">
              <a:spcBef>
                <a:spcPts val="500"/>
              </a:spcBef>
              <a:buClr>
                <a:schemeClr val="dk1"/>
              </a:buClr>
              <a:buSzPct val="100000"/>
              <a:buFont typeface="Arial"/>
              <a:buChar char="»"/>
              <a:defRPr b="0" i="0" sz="2500" u="none" cap="none" strike="noStrike">
                <a:solidFill>
                  <a:schemeClr val="dk1"/>
                </a:solidFill>
                <a:latin typeface="Verdana"/>
                <a:ea typeface="Verdana"/>
                <a:cs typeface="Verdana"/>
                <a:sym typeface="Verdana"/>
              </a:defRPr>
            </a:lvl5pPr>
            <a:lvl6pPr indent="-161290" lvl="5" marL="3520440" marR="0" rtl="0" algn="l">
              <a:spcBef>
                <a:spcPts val="500"/>
              </a:spcBef>
              <a:buClr>
                <a:schemeClr val="dk1"/>
              </a:buClr>
              <a:buSzPct val="100000"/>
              <a:buFont typeface="Arial"/>
              <a:buChar char="•"/>
              <a:defRPr b="0" i="0" sz="2500" u="none" cap="none" strike="noStrike">
                <a:solidFill>
                  <a:schemeClr val="dk1"/>
                </a:solidFill>
                <a:latin typeface="Calibri"/>
                <a:ea typeface="Calibri"/>
                <a:cs typeface="Calibri"/>
                <a:sym typeface="Calibri"/>
              </a:defRPr>
            </a:lvl6pPr>
            <a:lvl7pPr indent="-166370" lvl="6" marL="4160520" marR="0" rtl="0" algn="l">
              <a:spcBef>
                <a:spcPts val="500"/>
              </a:spcBef>
              <a:buClr>
                <a:schemeClr val="dk1"/>
              </a:buClr>
              <a:buSzPct val="100000"/>
              <a:buFont typeface="Arial"/>
              <a:buChar char="•"/>
              <a:defRPr b="0" i="0" sz="2500" u="none" cap="none" strike="noStrike">
                <a:solidFill>
                  <a:schemeClr val="dk1"/>
                </a:solidFill>
                <a:latin typeface="Calibri"/>
                <a:ea typeface="Calibri"/>
                <a:cs typeface="Calibri"/>
                <a:sym typeface="Calibri"/>
              </a:defRPr>
            </a:lvl7pPr>
            <a:lvl8pPr indent="-171450" lvl="7" marL="4800600" marR="0" rtl="0" algn="l">
              <a:spcBef>
                <a:spcPts val="500"/>
              </a:spcBef>
              <a:buClr>
                <a:schemeClr val="dk1"/>
              </a:buClr>
              <a:buSzPct val="100000"/>
              <a:buFont typeface="Arial"/>
              <a:buChar char="•"/>
              <a:defRPr b="0" i="0" sz="2500" u="none" cap="none" strike="noStrike">
                <a:solidFill>
                  <a:schemeClr val="dk1"/>
                </a:solidFill>
                <a:latin typeface="Calibri"/>
                <a:ea typeface="Calibri"/>
                <a:cs typeface="Calibri"/>
                <a:sym typeface="Calibri"/>
              </a:defRPr>
            </a:lvl8pPr>
            <a:lvl9pPr indent="-163829" lvl="8" marL="5440680" marR="0" rtl="0" algn="l">
              <a:spcBef>
                <a:spcPts val="500"/>
              </a:spcBef>
              <a:buClr>
                <a:schemeClr val="dk1"/>
              </a:buClr>
              <a:buSzPct val="100000"/>
              <a:buFont typeface="Arial"/>
              <a:buChar char="•"/>
              <a:defRPr b="0" i="0" sz="2500" u="none" cap="none" strike="noStrike">
                <a:solidFill>
                  <a:schemeClr val="dk1"/>
                </a:solidFill>
                <a:latin typeface="Calibri"/>
                <a:ea typeface="Calibri"/>
                <a:cs typeface="Calibri"/>
                <a:sym typeface="Calibri"/>
              </a:defRPr>
            </a:lvl9pPr>
          </a:lstStyle>
          <a:p/>
        </p:txBody>
      </p:sp>
      <p:sp>
        <p:nvSpPr>
          <p:cNvPr id="37" name="Shape 37"/>
          <p:cNvSpPr txBox="1"/>
          <p:nvPr>
            <p:ph idx="10" type="dt"/>
          </p:nvPr>
        </p:nvSpPr>
        <p:spPr>
          <a:xfrm>
            <a:off x="640079" y="8898890"/>
            <a:ext cx="2987039" cy="511174"/>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Verdana"/>
                <a:ea typeface="Verdana"/>
                <a:cs typeface="Verdana"/>
                <a:sym typeface="Verdana"/>
              </a:defRPr>
            </a:lvl1pPr>
            <a:lvl2pPr indent="-5080" lvl="1" marL="640080" marR="0" rtl="0" algn="l">
              <a:spcBef>
                <a:spcPts val="0"/>
              </a:spcBef>
              <a:buNone/>
              <a:defRPr b="0" i="0" sz="2500" u="none" cap="none" strike="noStrike">
                <a:solidFill>
                  <a:schemeClr val="dk1"/>
                </a:solidFill>
                <a:latin typeface="Calibri"/>
                <a:ea typeface="Calibri"/>
                <a:cs typeface="Calibri"/>
                <a:sym typeface="Calibri"/>
              </a:defRPr>
            </a:lvl2pPr>
            <a:lvl3pPr indent="-10160" lvl="2" marL="1280160" marR="0" rtl="0" algn="l">
              <a:spcBef>
                <a:spcPts val="0"/>
              </a:spcBef>
              <a:buNone/>
              <a:defRPr b="0" i="0" sz="2500" u="none" cap="none" strike="noStrike">
                <a:solidFill>
                  <a:schemeClr val="dk1"/>
                </a:solidFill>
                <a:latin typeface="Calibri"/>
                <a:ea typeface="Calibri"/>
                <a:cs typeface="Calibri"/>
                <a:sym typeface="Calibri"/>
              </a:defRPr>
            </a:lvl3pPr>
            <a:lvl4pPr indent="-2539" lvl="3" marL="1920240" marR="0" rtl="0" algn="l">
              <a:spcBef>
                <a:spcPts val="0"/>
              </a:spcBef>
              <a:buNone/>
              <a:defRPr b="0" i="0" sz="2500" u="none" cap="none" strike="noStrike">
                <a:solidFill>
                  <a:schemeClr val="dk1"/>
                </a:solidFill>
                <a:latin typeface="Calibri"/>
                <a:ea typeface="Calibri"/>
                <a:cs typeface="Calibri"/>
                <a:sym typeface="Calibri"/>
              </a:defRPr>
            </a:lvl4pPr>
            <a:lvl5pPr indent="-7620" lvl="4" marL="2560320" marR="0" rtl="0" algn="l">
              <a:spcBef>
                <a:spcPts val="0"/>
              </a:spcBef>
              <a:buNone/>
              <a:defRPr b="0" i="0" sz="2500" u="none" cap="none" strike="noStrike">
                <a:solidFill>
                  <a:schemeClr val="dk1"/>
                </a:solidFill>
                <a:latin typeface="Calibri"/>
                <a:ea typeface="Calibri"/>
                <a:cs typeface="Calibri"/>
                <a:sym typeface="Calibri"/>
              </a:defRPr>
            </a:lvl5pPr>
            <a:lvl6pPr indent="0" lvl="5" marL="3200400" marR="0" rtl="0" algn="l">
              <a:spcBef>
                <a:spcPts val="0"/>
              </a:spcBef>
              <a:buNone/>
              <a:defRPr b="0" i="0" sz="2500" u="none" cap="none" strike="noStrike">
                <a:solidFill>
                  <a:schemeClr val="dk1"/>
                </a:solidFill>
                <a:latin typeface="Calibri"/>
                <a:ea typeface="Calibri"/>
                <a:cs typeface="Calibri"/>
                <a:sym typeface="Calibri"/>
              </a:defRPr>
            </a:lvl6pPr>
            <a:lvl7pPr indent="-5079" lvl="6" marL="3840480" marR="0" rtl="0" algn="l">
              <a:spcBef>
                <a:spcPts val="0"/>
              </a:spcBef>
              <a:buNone/>
              <a:defRPr b="0" i="0" sz="2500" u="none" cap="none" strike="noStrike">
                <a:solidFill>
                  <a:schemeClr val="dk1"/>
                </a:solidFill>
                <a:latin typeface="Calibri"/>
                <a:ea typeface="Calibri"/>
                <a:cs typeface="Calibri"/>
                <a:sym typeface="Calibri"/>
              </a:defRPr>
            </a:lvl7pPr>
            <a:lvl8pPr indent="-10159" lvl="7" marL="4480560" marR="0" rtl="0" algn="l">
              <a:spcBef>
                <a:spcPts val="0"/>
              </a:spcBef>
              <a:buNone/>
              <a:defRPr b="0" i="0" sz="2500" u="none" cap="none" strike="noStrike">
                <a:solidFill>
                  <a:schemeClr val="dk1"/>
                </a:solidFill>
                <a:latin typeface="Calibri"/>
                <a:ea typeface="Calibri"/>
                <a:cs typeface="Calibri"/>
                <a:sym typeface="Calibri"/>
              </a:defRPr>
            </a:lvl8pPr>
            <a:lvl9pPr indent="-2540" lvl="8" marL="5120640" marR="0" rtl="0" algn="l">
              <a:spcBef>
                <a:spcPts val="0"/>
              </a:spcBef>
              <a:buNone/>
              <a:defRPr b="0" i="0" sz="2500" u="none" cap="none" strike="noStrike">
                <a:solidFill>
                  <a:schemeClr val="dk1"/>
                </a:solidFill>
                <a:latin typeface="Calibri"/>
                <a:ea typeface="Calibri"/>
                <a:cs typeface="Calibri"/>
                <a:sym typeface="Calibri"/>
              </a:defRPr>
            </a:lvl9pPr>
          </a:lstStyle>
          <a:p/>
        </p:txBody>
      </p:sp>
      <p:sp>
        <p:nvSpPr>
          <p:cNvPr id="38" name="Shape 38"/>
          <p:cNvSpPr txBox="1"/>
          <p:nvPr>
            <p:ph idx="11" type="ftr"/>
          </p:nvPr>
        </p:nvSpPr>
        <p:spPr>
          <a:xfrm>
            <a:off x="4373880" y="8898890"/>
            <a:ext cx="4053839" cy="511174"/>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Verdana"/>
                <a:ea typeface="Verdana"/>
                <a:cs typeface="Verdana"/>
                <a:sym typeface="Verdana"/>
              </a:defRPr>
            </a:lvl1pPr>
            <a:lvl2pPr indent="-5080" lvl="1" marL="640080" marR="0" rtl="0" algn="l">
              <a:spcBef>
                <a:spcPts val="0"/>
              </a:spcBef>
              <a:buNone/>
              <a:defRPr b="0" i="0" sz="2500" u="none" cap="none" strike="noStrike">
                <a:solidFill>
                  <a:schemeClr val="dk1"/>
                </a:solidFill>
                <a:latin typeface="Calibri"/>
                <a:ea typeface="Calibri"/>
                <a:cs typeface="Calibri"/>
                <a:sym typeface="Calibri"/>
              </a:defRPr>
            </a:lvl2pPr>
            <a:lvl3pPr indent="-10160" lvl="2" marL="1280160" marR="0" rtl="0" algn="l">
              <a:spcBef>
                <a:spcPts val="0"/>
              </a:spcBef>
              <a:buNone/>
              <a:defRPr b="0" i="0" sz="2500" u="none" cap="none" strike="noStrike">
                <a:solidFill>
                  <a:schemeClr val="dk1"/>
                </a:solidFill>
                <a:latin typeface="Calibri"/>
                <a:ea typeface="Calibri"/>
                <a:cs typeface="Calibri"/>
                <a:sym typeface="Calibri"/>
              </a:defRPr>
            </a:lvl3pPr>
            <a:lvl4pPr indent="-2539" lvl="3" marL="1920240" marR="0" rtl="0" algn="l">
              <a:spcBef>
                <a:spcPts val="0"/>
              </a:spcBef>
              <a:buNone/>
              <a:defRPr b="0" i="0" sz="2500" u="none" cap="none" strike="noStrike">
                <a:solidFill>
                  <a:schemeClr val="dk1"/>
                </a:solidFill>
                <a:latin typeface="Calibri"/>
                <a:ea typeface="Calibri"/>
                <a:cs typeface="Calibri"/>
                <a:sym typeface="Calibri"/>
              </a:defRPr>
            </a:lvl4pPr>
            <a:lvl5pPr indent="-7620" lvl="4" marL="2560320" marR="0" rtl="0" algn="l">
              <a:spcBef>
                <a:spcPts val="0"/>
              </a:spcBef>
              <a:buNone/>
              <a:defRPr b="0" i="0" sz="2500" u="none" cap="none" strike="noStrike">
                <a:solidFill>
                  <a:schemeClr val="dk1"/>
                </a:solidFill>
                <a:latin typeface="Calibri"/>
                <a:ea typeface="Calibri"/>
                <a:cs typeface="Calibri"/>
                <a:sym typeface="Calibri"/>
              </a:defRPr>
            </a:lvl5pPr>
            <a:lvl6pPr indent="0" lvl="5" marL="3200400" marR="0" rtl="0" algn="l">
              <a:spcBef>
                <a:spcPts val="0"/>
              </a:spcBef>
              <a:buNone/>
              <a:defRPr b="0" i="0" sz="2500" u="none" cap="none" strike="noStrike">
                <a:solidFill>
                  <a:schemeClr val="dk1"/>
                </a:solidFill>
                <a:latin typeface="Calibri"/>
                <a:ea typeface="Calibri"/>
                <a:cs typeface="Calibri"/>
                <a:sym typeface="Calibri"/>
              </a:defRPr>
            </a:lvl6pPr>
            <a:lvl7pPr indent="-5079" lvl="6" marL="3840480" marR="0" rtl="0" algn="l">
              <a:spcBef>
                <a:spcPts val="0"/>
              </a:spcBef>
              <a:buNone/>
              <a:defRPr b="0" i="0" sz="2500" u="none" cap="none" strike="noStrike">
                <a:solidFill>
                  <a:schemeClr val="dk1"/>
                </a:solidFill>
                <a:latin typeface="Calibri"/>
                <a:ea typeface="Calibri"/>
                <a:cs typeface="Calibri"/>
                <a:sym typeface="Calibri"/>
              </a:defRPr>
            </a:lvl7pPr>
            <a:lvl8pPr indent="-10159" lvl="7" marL="4480560" marR="0" rtl="0" algn="l">
              <a:spcBef>
                <a:spcPts val="0"/>
              </a:spcBef>
              <a:buNone/>
              <a:defRPr b="0" i="0" sz="2500" u="none" cap="none" strike="noStrike">
                <a:solidFill>
                  <a:schemeClr val="dk1"/>
                </a:solidFill>
                <a:latin typeface="Calibri"/>
                <a:ea typeface="Calibri"/>
                <a:cs typeface="Calibri"/>
                <a:sym typeface="Calibri"/>
              </a:defRPr>
            </a:lvl8pPr>
            <a:lvl9pPr indent="-2540" lvl="8" marL="5120640" marR="0" rtl="0" algn="l">
              <a:spcBef>
                <a:spcPts val="0"/>
              </a:spcBef>
              <a:buNone/>
              <a:defRPr b="0" i="0" sz="2500" u="none" cap="none" strike="noStrike">
                <a:solidFill>
                  <a:schemeClr val="dk1"/>
                </a:solidFill>
                <a:latin typeface="Calibri"/>
                <a:ea typeface="Calibri"/>
                <a:cs typeface="Calibri"/>
                <a:sym typeface="Calibri"/>
              </a:defRPr>
            </a:lvl9pPr>
          </a:lstStyle>
          <a:p/>
        </p:txBody>
      </p:sp>
      <p:sp>
        <p:nvSpPr>
          <p:cNvPr id="39" name="Shape 39"/>
          <p:cNvSpPr txBox="1"/>
          <p:nvPr>
            <p:ph idx="12" type="sldNum"/>
          </p:nvPr>
        </p:nvSpPr>
        <p:spPr>
          <a:xfrm>
            <a:off x="9174479" y="8898890"/>
            <a:ext cx="2987039" cy="511174"/>
          </a:xfrm>
          <a:prstGeom prst="rect">
            <a:avLst/>
          </a:prstGeom>
          <a:noFill/>
          <a:ln>
            <a:noFill/>
          </a:ln>
        </p:spPr>
        <p:txBody>
          <a:bodyPr anchorCtr="0" anchor="ctr" bIns="64000" lIns="128000" rIns="128000" tIns="64000">
            <a:noAutofit/>
          </a:bodyPr>
          <a:lstStyle/>
          <a:p>
            <a:pPr indent="0" lvl="0" marL="0" marR="0" rtl="0" algn="r">
              <a:spcBef>
                <a:spcPts val="0"/>
              </a:spcBef>
              <a:buSzPct val="25000"/>
              <a:buNone/>
            </a:pPr>
            <a:fld id="{00000000-1234-1234-1234-123412341234}" type="slidenum">
              <a:rPr lang="en-NZ" sz="1200">
                <a:solidFill>
                  <a:srgbClr val="888888"/>
                </a:solidFill>
                <a:latin typeface="Verdana"/>
                <a:ea typeface="Verdana"/>
                <a:cs typeface="Verdana"/>
                <a:sym typeface="Verdana"/>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0" name="Shape 40"/>
        <p:cNvGrpSpPr/>
        <p:nvPr/>
      </p:nvGrpSpPr>
      <p:grpSpPr>
        <a:xfrm>
          <a:off x="0" y="0"/>
          <a:ext cx="0" cy="0"/>
          <a:chOff x="0" y="0"/>
          <a:chExt cx="0" cy="0"/>
        </a:xfrm>
      </p:grpSpPr>
      <p:sp>
        <p:nvSpPr>
          <p:cNvPr id="41" name="Shape 41"/>
          <p:cNvSpPr txBox="1"/>
          <p:nvPr>
            <p:ph type="title"/>
          </p:nvPr>
        </p:nvSpPr>
        <p:spPr>
          <a:xfrm>
            <a:off x="640079" y="384492"/>
            <a:ext cx="11521440" cy="160019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Verdana"/>
              <a:buNone/>
              <a:defRPr b="0" i="0" sz="1200" u="none" cap="none" strike="noStrike">
                <a:solidFill>
                  <a:schemeClr val="dk1"/>
                </a:solidFill>
                <a:latin typeface="Verdana"/>
                <a:ea typeface="Verdana"/>
                <a:cs typeface="Verdana"/>
                <a:sym typeface="Verdan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2" name="Shape 42"/>
          <p:cNvSpPr txBox="1"/>
          <p:nvPr>
            <p:ph idx="1" type="body"/>
          </p:nvPr>
        </p:nvSpPr>
        <p:spPr>
          <a:xfrm>
            <a:off x="640079" y="2149158"/>
            <a:ext cx="5656263" cy="895667"/>
          </a:xfrm>
          <a:prstGeom prst="rect">
            <a:avLst/>
          </a:prstGeom>
          <a:noFill/>
          <a:ln>
            <a:noFill/>
          </a:ln>
        </p:spPr>
        <p:txBody>
          <a:bodyPr anchorCtr="0" anchor="b" bIns="91425" lIns="91425" rIns="91425" tIns="91425"/>
          <a:lstStyle>
            <a:lvl1pPr indent="0" lvl="0" marL="0" marR="0" rtl="0" algn="l">
              <a:spcBef>
                <a:spcPts val="680"/>
              </a:spcBef>
              <a:buClr>
                <a:schemeClr val="dk1"/>
              </a:buClr>
              <a:buFont typeface="Arial"/>
              <a:buNone/>
              <a:defRPr b="1" i="0" sz="3400" u="none" cap="none" strike="noStrike">
                <a:solidFill>
                  <a:schemeClr val="dk1"/>
                </a:solidFill>
                <a:latin typeface="Verdana"/>
                <a:ea typeface="Verdana"/>
                <a:cs typeface="Verdana"/>
                <a:sym typeface="Verdana"/>
              </a:defRPr>
            </a:lvl1pPr>
            <a:lvl2pPr indent="-5080" lvl="1" marL="640080" marR="0" rtl="0" algn="l">
              <a:spcBef>
                <a:spcPts val="560"/>
              </a:spcBef>
              <a:buClr>
                <a:schemeClr val="dk1"/>
              </a:buClr>
              <a:buFont typeface="Arial"/>
              <a:buNone/>
              <a:defRPr b="1" i="0" sz="2800" u="none" cap="none" strike="noStrike">
                <a:solidFill>
                  <a:schemeClr val="dk1"/>
                </a:solidFill>
                <a:latin typeface="Verdana"/>
                <a:ea typeface="Verdana"/>
                <a:cs typeface="Verdana"/>
                <a:sym typeface="Verdana"/>
              </a:defRPr>
            </a:lvl2pPr>
            <a:lvl3pPr indent="-10160" lvl="2" marL="1280160" marR="0" rtl="0" algn="l">
              <a:spcBef>
                <a:spcPts val="500"/>
              </a:spcBef>
              <a:buClr>
                <a:schemeClr val="dk1"/>
              </a:buClr>
              <a:buFont typeface="Arial"/>
              <a:buNone/>
              <a:defRPr b="1" i="0" sz="2500" u="none" cap="none" strike="noStrike">
                <a:solidFill>
                  <a:schemeClr val="dk1"/>
                </a:solidFill>
                <a:latin typeface="Verdana"/>
                <a:ea typeface="Verdana"/>
                <a:cs typeface="Verdana"/>
                <a:sym typeface="Verdana"/>
              </a:defRPr>
            </a:lvl3pPr>
            <a:lvl4pPr indent="-2539" lvl="3" marL="1920240" marR="0" rtl="0" algn="l">
              <a:spcBef>
                <a:spcPts val="440"/>
              </a:spcBef>
              <a:buClr>
                <a:schemeClr val="dk1"/>
              </a:buClr>
              <a:buFont typeface="Arial"/>
              <a:buNone/>
              <a:defRPr b="1" i="0" sz="2200" u="none" cap="none" strike="noStrike">
                <a:solidFill>
                  <a:schemeClr val="dk1"/>
                </a:solidFill>
                <a:latin typeface="Verdana"/>
                <a:ea typeface="Verdana"/>
                <a:cs typeface="Verdana"/>
                <a:sym typeface="Verdana"/>
              </a:defRPr>
            </a:lvl4pPr>
            <a:lvl5pPr indent="-7620" lvl="4" marL="2560320" marR="0" rtl="0" algn="l">
              <a:spcBef>
                <a:spcPts val="440"/>
              </a:spcBef>
              <a:buClr>
                <a:schemeClr val="dk1"/>
              </a:buClr>
              <a:buFont typeface="Arial"/>
              <a:buNone/>
              <a:defRPr b="1" i="0" sz="2200" u="none" cap="none" strike="noStrike">
                <a:solidFill>
                  <a:schemeClr val="dk1"/>
                </a:solidFill>
                <a:latin typeface="Verdana"/>
                <a:ea typeface="Verdana"/>
                <a:cs typeface="Verdana"/>
                <a:sym typeface="Verdana"/>
              </a:defRPr>
            </a:lvl5pPr>
            <a:lvl6pPr indent="0" lvl="5" marL="3200400" marR="0" rtl="0" algn="l">
              <a:spcBef>
                <a:spcPts val="440"/>
              </a:spcBef>
              <a:buClr>
                <a:schemeClr val="dk1"/>
              </a:buClr>
              <a:buFont typeface="Arial"/>
              <a:buNone/>
              <a:defRPr b="1" i="0" sz="2200" u="none" cap="none" strike="noStrike">
                <a:solidFill>
                  <a:schemeClr val="dk1"/>
                </a:solidFill>
                <a:latin typeface="Calibri"/>
                <a:ea typeface="Calibri"/>
                <a:cs typeface="Calibri"/>
                <a:sym typeface="Calibri"/>
              </a:defRPr>
            </a:lvl6pPr>
            <a:lvl7pPr indent="-5079" lvl="6" marL="3840480" marR="0" rtl="0" algn="l">
              <a:spcBef>
                <a:spcPts val="440"/>
              </a:spcBef>
              <a:buClr>
                <a:schemeClr val="dk1"/>
              </a:buClr>
              <a:buFont typeface="Arial"/>
              <a:buNone/>
              <a:defRPr b="1" i="0" sz="2200" u="none" cap="none" strike="noStrike">
                <a:solidFill>
                  <a:schemeClr val="dk1"/>
                </a:solidFill>
                <a:latin typeface="Calibri"/>
                <a:ea typeface="Calibri"/>
                <a:cs typeface="Calibri"/>
                <a:sym typeface="Calibri"/>
              </a:defRPr>
            </a:lvl7pPr>
            <a:lvl8pPr indent="-10159" lvl="7" marL="4480560" marR="0" rtl="0" algn="l">
              <a:spcBef>
                <a:spcPts val="440"/>
              </a:spcBef>
              <a:buClr>
                <a:schemeClr val="dk1"/>
              </a:buClr>
              <a:buFont typeface="Arial"/>
              <a:buNone/>
              <a:defRPr b="1" i="0" sz="2200" u="none" cap="none" strike="noStrike">
                <a:solidFill>
                  <a:schemeClr val="dk1"/>
                </a:solidFill>
                <a:latin typeface="Calibri"/>
                <a:ea typeface="Calibri"/>
                <a:cs typeface="Calibri"/>
                <a:sym typeface="Calibri"/>
              </a:defRPr>
            </a:lvl8pPr>
            <a:lvl9pPr indent="-2540" lvl="8" marL="5120640" marR="0" rtl="0" algn="l">
              <a:spcBef>
                <a:spcPts val="440"/>
              </a:spcBef>
              <a:buClr>
                <a:schemeClr val="dk1"/>
              </a:buClr>
              <a:buFont typeface="Arial"/>
              <a:buNone/>
              <a:defRPr b="1" i="0" sz="2200" u="none" cap="none" strike="noStrike">
                <a:solidFill>
                  <a:schemeClr val="dk1"/>
                </a:solidFill>
                <a:latin typeface="Calibri"/>
                <a:ea typeface="Calibri"/>
                <a:cs typeface="Calibri"/>
                <a:sym typeface="Calibri"/>
              </a:defRPr>
            </a:lvl9pPr>
          </a:lstStyle>
          <a:p/>
        </p:txBody>
      </p:sp>
      <p:sp>
        <p:nvSpPr>
          <p:cNvPr id="43" name="Shape 43"/>
          <p:cNvSpPr txBox="1"/>
          <p:nvPr>
            <p:ph idx="2" type="body"/>
          </p:nvPr>
        </p:nvSpPr>
        <p:spPr>
          <a:xfrm>
            <a:off x="640079" y="3044825"/>
            <a:ext cx="5656263" cy="5531802"/>
          </a:xfrm>
          <a:prstGeom prst="rect">
            <a:avLst/>
          </a:prstGeom>
          <a:noFill/>
          <a:ln>
            <a:noFill/>
          </a:ln>
        </p:spPr>
        <p:txBody>
          <a:bodyPr anchorCtr="0" anchor="t" bIns="91425" lIns="91425" rIns="91425" tIns="91425"/>
          <a:lstStyle>
            <a:lvl1pPr indent="-264160" lvl="0" marL="480060" marR="0" rtl="0" algn="l">
              <a:spcBef>
                <a:spcPts val="680"/>
              </a:spcBef>
              <a:buClr>
                <a:schemeClr val="dk1"/>
              </a:buClr>
              <a:buSzPct val="100000"/>
              <a:buFont typeface="Arial"/>
              <a:buChar char="•"/>
              <a:defRPr b="0" i="0" sz="3400" u="none" cap="none" strike="noStrike">
                <a:solidFill>
                  <a:schemeClr val="dk1"/>
                </a:solidFill>
                <a:latin typeface="Verdana"/>
                <a:ea typeface="Verdana"/>
                <a:cs typeface="Verdana"/>
                <a:sym typeface="Verdana"/>
              </a:defRPr>
            </a:lvl1pPr>
            <a:lvl2pPr indent="-227330" lvl="1" marL="1040130" marR="0" rtl="0" algn="l">
              <a:spcBef>
                <a:spcPts val="560"/>
              </a:spcBef>
              <a:buClr>
                <a:schemeClr val="dk1"/>
              </a:buClr>
              <a:buSzPct val="100000"/>
              <a:buFont typeface="Arial"/>
              <a:buChar char="–"/>
              <a:defRPr b="0" i="0" sz="2800" u="none" cap="none" strike="noStrike">
                <a:solidFill>
                  <a:schemeClr val="dk1"/>
                </a:solidFill>
                <a:latin typeface="Verdana"/>
                <a:ea typeface="Verdana"/>
                <a:cs typeface="Verdana"/>
                <a:sym typeface="Verdana"/>
              </a:defRPr>
            </a:lvl2pPr>
            <a:lvl3pPr indent="-171450" lvl="2" marL="1600200" marR="0" rtl="0" algn="l">
              <a:spcBef>
                <a:spcPts val="500"/>
              </a:spcBef>
              <a:buClr>
                <a:schemeClr val="dk1"/>
              </a:buClr>
              <a:buSzPct val="100000"/>
              <a:buFont typeface="Arial"/>
              <a:buChar char="•"/>
              <a:defRPr b="0" i="0" sz="2500" u="none" cap="none" strike="noStrike">
                <a:solidFill>
                  <a:schemeClr val="dk1"/>
                </a:solidFill>
                <a:latin typeface="Verdana"/>
                <a:ea typeface="Verdana"/>
                <a:cs typeface="Verdana"/>
                <a:sym typeface="Verdana"/>
              </a:defRPr>
            </a:lvl3pPr>
            <a:lvl4pPr indent="-182879" lvl="3" marL="2240280" marR="0" rtl="0" algn="l">
              <a:spcBef>
                <a:spcPts val="440"/>
              </a:spcBef>
              <a:buClr>
                <a:schemeClr val="dk1"/>
              </a:buClr>
              <a:buSzPct val="100000"/>
              <a:buFont typeface="Arial"/>
              <a:buChar char="–"/>
              <a:defRPr b="0" i="0" sz="2200" u="none" cap="none" strike="noStrike">
                <a:solidFill>
                  <a:schemeClr val="dk1"/>
                </a:solidFill>
                <a:latin typeface="Verdana"/>
                <a:ea typeface="Verdana"/>
                <a:cs typeface="Verdana"/>
                <a:sym typeface="Verdana"/>
              </a:defRPr>
            </a:lvl4pPr>
            <a:lvl5pPr indent="-187960" lvl="4" marL="2880360" marR="0" rtl="0" algn="l">
              <a:spcBef>
                <a:spcPts val="440"/>
              </a:spcBef>
              <a:buClr>
                <a:schemeClr val="dk1"/>
              </a:buClr>
              <a:buSzPct val="100000"/>
              <a:buFont typeface="Arial"/>
              <a:buChar char="»"/>
              <a:defRPr b="0" i="0" sz="2200" u="none" cap="none" strike="noStrike">
                <a:solidFill>
                  <a:schemeClr val="dk1"/>
                </a:solidFill>
                <a:latin typeface="Verdana"/>
                <a:ea typeface="Verdana"/>
                <a:cs typeface="Verdana"/>
                <a:sym typeface="Verdana"/>
              </a:defRPr>
            </a:lvl5pPr>
            <a:lvl6pPr indent="-180340" lvl="5" marL="3520440" marR="0" rtl="0" algn="l">
              <a:spcBef>
                <a:spcPts val="440"/>
              </a:spcBef>
              <a:buClr>
                <a:schemeClr val="dk1"/>
              </a:buClr>
              <a:buSzPct val="100000"/>
              <a:buFont typeface="Arial"/>
              <a:buChar char="•"/>
              <a:defRPr b="0" i="0" sz="2200" u="none" cap="none" strike="noStrike">
                <a:solidFill>
                  <a:schemeClr val="dk1"/>
                </a:solidFill>
                <a:latin typeface="Calibri"/>
                <a:ea typeface="Calibri"/>
                <a:cs typeface="Calibri"/>
                <a:sym typeface="Calibri"/>
              </a:defRPr>
            </a:lvl6pPr>
            <a:lvl7pPr indent="-185420" lvl="6" marL="4160520" marR="0" rtl="0" algn="l">
              <a:spcBef>
                <a:spcPts val="440"/>
              </a:spcBef>
              <a:buClr>
                <a:schemeClr val="dk1"/>
              </a:buClr>
              <a:buSzPct val="100000"/>
              <a:buFont typeface="Arial"/>
              <a:buChar char="•"/>
              <a:defRPr b="0" i="0" sz="2200" u="none" cap="none" strike="noStrike">
                <a:solidFill>
                  <a:schemeClr val="dk1"/>
                </a:solidFill>
                <a:latin typeface="Calibri"/>
                <a:ea typeface="Calibri"/>
                <a:cs typeface="Calibri"/>
                <a:sym typeface="Calibri"/>
              </a:defRPr>
            </a:lvl7pPr>
            <a:lvl8pPr indent="-190500" lvl="7" marL="4800600" marR="0" rtl="0" algn="l">
              <a:spcBef>
                <a:spcPts val="440"/>
              </a:spcBef>
              <a:buClr>
                <a:schemeClr val="dk1"/>
              </a:buClr>
              <a:buSzPct val="100000"/>
              <a:buFont typeface="Arial"/>
              <a:buChar char="•"/>
              <a:defRPr b="0" i="0" sz="2200" u="none" cap="none" strike="noStrike">
                <a:solidFill>
                  <a:schemeClr val="dk1"/>
                </a:solidFill>
                <a:latin typeface="Calibri"/>
                <a:ea typeface="Calibri"/>
                <a:cs typeface="Calibri"/>
                <a:sym typeface="Calibri"/>
              </a:defRPr>
            </a:lvl8pPr>
            <a:lvl9pPr indent="-182879" lvl="8" marL="5440680" marR="0" rtl="0" algn="l">
              <a:spcBef>
                <a:spcPts val="440"/>
              </a:spcBef>
              <a:buClr>
                <a:schemeClr val="dk1"/>
              </a:buClr>
              <a:buSzPct val="100000"/>
              <a:buFont typeface="Arial"/>
              <a:buChar char="•"/>
              <a:defRPr b="0" i="0" sz="2200" u="none" cap="none" strike="noStrike">
                <a:solidFill>
                  <a:schemeClr val="dk1"/>
                </a:solidFill>
                <a:latin typeface="Calibri"/>
                <a:ea typeface="Calibri"/>
                <a:cs typeface="Calibri"/>
                <a:sym typeface="Calibri"/>
              </a:defRPr>
            </a:lvl9pPr>
          </a:lstStyle>
          <a:p/>
        </p:txBody>
      </p:sp>
      <p:sp>
        <p:nvSpPr>
          <p:cNvPr id="44" name="Shape 44"/>
          <p:cNvSpPr txBox="1"/>
          <p:nvPr>
            <p:ph idx="3" type="body"/>
          </p:nvPr>
        </p:nvSpPr>
        <p:spPr>
          <a:xfrm>
            <a:off x="6503035" y="2149158"/>
            <a:ext cx="5658485" cy="895667"/>
          </a:xfrm>
          <a:prstGeom prst="rect">
            <a:avLst/>
          </a:prstGeom>
          <a:noFill/>
          <a:ln>
            <a:noFill/>
          </a:ln>
        </p:spPr>
        <p:txBody>
          <a:bodyPr anchorCtr="0" anchor="b" bIns="91425" lIns="91425" rIns="91425" tIns="91425"/>
          <a:lstStyle>
            <a:lvl1pPr indent="0" lvl="0" marL="0" marR="0" rtl="0" algn="l">
              <a:spcBef>
                <a:spcPts val="680"/>
              </a:spcBef>
              <a:buClr>
                <a:schemeClr val="dk1"/>
              </a:buClr>
              <a:buFont typeface="Arial"/>
              <a:buNone/>
              <a:defRPr b="1" i="0" sz="3400" u="none" cap="none" strike="noStrike">
                <a:solidFill>
                  <a:schemeClr val="dk1"/>
                </a:solidFill>
                <a:latin typeface="Verdana"/>
                <a:ea typeface="Verdana"/>
                <a:cs typeface="Verdana"/>
                <a:sym typeface="Verdana"/>
              </a:defRPr>
            </a:lvl1pPr>
            <a:lvl2pPr indent="-5080" lvl="1" marL="640080" marR="0" rtl="0" algn="l">
              <a:spcBef>
                <a:spcPts val="560"/>
              </a:spcBef>
              <a:buClr>
                <a:schemeClr val="dk1"/>
              </a:buClr>
              <a:buFont typeface="Arial"/>
              <a:buNone/>
              <a:defRPr b="1" i="0" sz="2800" u="none" cap="none" strike="noStrike">
                <a:solidFill>
                  <a:schemeClr val="dk1"/>
                </a:solidFill>
                <a:latin typeface="Verdana"/>
                <a:ea typeface="Verdana"/>
                <a:cs typeface="Verdana"/>
                <a:sym typeface="Verdana"/>
              </a:defRPr>
            </a:lvl2pPr>
            <a:lvl3pPr indent="-10160" lvl="2" marL="1280160" marR="0" rtl="0" algn="l">
              <a:spcBef>
                <a:spcPts val="500"/>
              </a:spcBef>
              <a:buClr>
                <a:schemeClr val="dk1"/>
              </a:buClr>
              <a:buFont typeface="Arial"/>
              <a:buNone/>
              <a:defRPr b="1" i="0" sz="2500" u="none" cap="none" strike="noStrike">
                <a:solidFill>
                  <a:schemeClr val="dk1"/>
                </a:solidFill>
                <a:latin typeface="Verdana"/>
                <a:ea typeface="Verdana"/>
                <a:cs typeface="Verdana"/>
                <a:sym typeface="Verdana"/>
              </a:defRPr>
            </a:lvl3pPr>
            <a:lvl4pPr indent="-2539" lvl="3" marL="1920240" marR="0" rtl="0" algn="l">
              <a:spcBef>
                <a:spcPts val="440"/>
              </a:spcBef>
              <a:buClr>
                <a:schemeClr val="dk1"/>
              </a:buClr>
              <a:buFont typeface="Arial"/>
              <a:buNone/>
              <a:defRPr b="1" i="0" sz="2200" u="none" cap="none" strike="noStrike">
                <a:solidFill>
                  <a:schemeClr val="dk1"/>
                </a:solidFill>
                <a:latin typeface="Verdana"/>
                <a:ea typeface="Verdana"/>
                <a:cs typeface="Verdana"/>
                <a:sym typeface="Verdana"/>
              </a:defRPr>
            </a:lvl4pPr>
            <a:lvl5pPr indent="-7620" lvl="4" marL="2560320" marR="0" rtl="0" algn="l">
              <a:spcBef>
                <a:spcPts val="440"/>
              </a:spcBef>
              <a:buClr>
                <a:schemeClr val="dk1"/>
              </a:buClr>
              <a:buFont typeface="Arial"/>
              <a:buNone/>
              <a:defRPr b="1" i="0" sz="2200" u="none" cap="none" strike="noStrike">
                <a:solidFill>
                  <a:schemeClr val="dk1"/>
                </a:solidFill>
                <a:latin typeface="Verdana"/>
                <a:ea typeface="Verdana"/>
                <a:cs typeface="Verdana"/>
                <a:sym typeface="Verdana"/>
              </a:defRPr>
            </a:lvl5pPr>
            <a:lvl6pPr indent="0" lvl="5" marL="3200400" marR="0" rtl="0" algn="l">
              <a:spcBef>
                <a:spcPts val="440"/>
              </a:spcBef>
              <a:buClr>
                <a:schemeClr val="dk1"/>
              </a:buClr>
              <a:buFont typeface="Arial"/>
              <a:buNone/>
              <a:defRPr b="1" i="0" sz="2200" u="none" cap="none" strike="noStrike">
                <a:solidFill>
                  <a:schemeClr val="dk1"/>
                </a:solidFill>
                <a:latin typeface="Calibri"/>
                <a:ea typeface="Calibri"/>
                <a:cs typeface="Calibri"/>
                <a:sym typeface="Calibri"/>
              </a:defRPr>
            </a:lvl6pPr>
            <a:lvl7pPr indent="-5079" lvl="6" marL="3840480" marR="0" rtl="0" algn="l">
              <a:spcBef>
                <a:spcPts val="440"/>
              </a:spcBef>
              <a:buClr>
                <a:schemeClr val="dk1"/>
              </a:buClr>
              <a:buFont typeface="Arial"/>
              <a:buNone/>
              <a:defRPr b="1" i="0" sz="2200" u="none" cap="none" strike="noStrike">
                <a:solidFill>
                  <a:schemeClr val="dk1"/>
                </a:solidFill>
                <a:latin typeface="Calibri"/>
                <a:ea typeface="Calibri"/>
                <a:cs typeface="Calibri"/>
                <a:sym typeface="Calibri"/>
              </a:defRPr>
            </a:lvl7pPr>
            <a:lvl8pPr indent="-10159" lvl="7" marL="4480560" marR="0" rtl="0" algn="l">
              <a:spcBef>
                <a:spcPts val="440"/>
              </a:spcBef>
              <a:buClr>
                <a:schemeClr val="dk1"/>
              </a:buClr>
              <a:buFont typeface="Arial"/>
              <a:buNone/>
              <a:defRPr b="1" i="0" sz="2200" u="none" cap="none" strike="noStrike">
                <a:solidFill>
                  <a:schemeClr val="dk1"/>
                </a:solidFill>
                <a:latin typeface="Calibri"/>
                <a:ea typeface="Calibri"/>
                <a:cs typeface="Calibri"/>
                <a:sym typeface="Calibri"/>
              </a:defRPr>
            </a:lvl8pPr>
            <a:lvl9pPr indent="-2540" lvl="8" marL="5120640" marR="0" rtl="0" algn="l">
              <a:spcBef>
                <a:spcPts val="440"/>
              </a:spcBef>
              <a:buClr>
                <a:schemeClr val="dk1"/>
              </a:buClr>
              <a:buFont typeface="Arial"/>
              <a:buNone/>
              <a:defRPr b="1" i="0" sz="2200" u="none" cap="none" strike="noStrike">
                <a:solidFill>
                  <a:schemeClr val="dk1"/>
                </a:solidFill>
                <a:latin typeface="Calibri"/>
                <a:ea typeface="Calibri"/>
                <a:cs typeface="Calibri"/>
                <a:sym typeface="Calibri"/>
              </a:defRPr>
            </a:lvl9pPr>
          </a:lstStyle>
          <a:p/>
        </p:txBody>
      </p:sp>
      <p:sp>
        <p:nvSpPr>
          <p:cNvPr id="45" name="Shape 45"/>
          <p:cNvSpPr txBox="1"/>
          <p:nvPr>
            <p:ph idx="4" type="body"/>
          </p:nvPr>
        </p:nvSpPr>
        <p:spPr>
          <a:xfrm>
            <a:off x="6503035" y="3044825"/>
            <a:ext cx="5658485" cy="5531802"/>
          </a:xfrm>
          <a:prstGeom prst="rect">
            <a:avLst/>
          </a:prstGeom>
          <a:noFill/>
          <a:ln>
            <a:noFill/>
          </a:ln>
        </p:spPr>
        <p:txBody>
          <a:bodyPr anchorCtr="0" anchor="t" bIns="91425" lIns="91425" rIns="91425" tIns="91425"/>
          <a:lstStyle>
            <a:lvl1pPr indent="-264160" lvl="0" marL="480060" marR="0" rtl="0" algn="l">
              <a:spcBef>
                <a:spcPts val="680"/>
              </a:spcBef>
              <a:buClr>
                <a:schemeClr val="dk1"/>
              </a:buClr>
              <a:buSzPct val="100000"/>
              <a:buFont typeface="Arial"/>
              <a:buChar char="•"/>
              <a:defRPr b="0" i="0" sz="3400" u="none" cap="none" strike="noStrike">
                <a:solidFill>
                  <a:schemeClr val="dk1"/>
                </a:solidFill>
                <a:latin typeface="Verdana"/>
                <a:ea typeface="Verdana"/>
                <a:cs typeface="Verdana"/>
                <a:sym typeface="Verdana"/>
              </a:defRPr>
            </a:lvl1pPr>
            <a:lvl2pPr indent="-227330" lvl="1" marL="1040130" marR="0" rtl="0" algn="l">
              <a:spcBef>
                <a:spcPts val="560"/>
              </a:spcBef>
              <a:buClr>
                <a:schemeClr val="dk1"/>
              </a:buClr>
              <a:buSzPct val="100000"/>
              <a:buFont typeface="Arial"/>
              <a:buChar char="–"/>
              <a:defRPr b="0" i="0" sz="2800" u="none" cap="none" strike="noStrike">
                <a:solidFill>
                  <a:schemeClr val="dk1"/>
                </a:solidFill>
                <a:latin typeface="Verdana"/>
                <a:ea typeface="Verdana"/>
                <a:cs typeface="Verdana"/>
                <a:sym typeface="Verdana"/>
              </a:defRPr>
            </a:lvl2pPr>
            <a:lvl3pPr indent="-171450" lvl="2" marL="1600200" marR="0" rtl="0" algn="l">
              <a:spcBef>
                <a:spcPts val="500"/>
              </a:spcBef>
              <a:buClr>
                <a:schemeClr val="dk1"/>
              </a:buClr>
              <a:buSzPct val="100000"/>
              <a:buFont typeface="Arial"/>
              <a:buChar char="•"/>
              <a:defRPr b="0" i="0" sz="2500" u="none" cap="none" strike="noStrike">
                <a:solidFill>
                  <a:schemeClr val="dk1"/>
                </a:solidFill>
                <a:latin typeface="Verdana"/>
                <a:ea typeface="Verdana"/>
                <a:cs typeface="Verdana"/>
                <a:sym typeface="Verdana"/>
              </a:defRPr>
            </a:lvl3pPr>
            <a:lvl4pPr indent="-182879" lvl="3" marL="2240280" marR="0" rtl="0" algn="l">
              <a:spcBef>
                <a:spcPts val="440"/>
              </a:spcBef>
              <a:buClr>
                <a:schemeClr val="dk1"/>
              </a:buClr>
              <a:buSzPct val="100000"/>
              <a:buFont typeface="Arial"/>
              <a:buChar char="–"/>
              <a:defRPr b="0" i="0" sz="2200" u="none" cap="none" strike="noStrike">
                <a:solidFill>
                  <a:schemeClr val="dk1"/>
                </a:solidFill>
                <a:latin typeface="Verdana"/>
                <a:ea typeface="Verdana"/>
                <a:cs typeface="Verdana"/>
                <a:sym typeface="Verdana"/>
              </a:defRPr>
            </a:lvl4pPr>
            <a:lvl5pPr indent="-187960" lvl="4" marL="2880360" marR="0" rtl="0" algn="l">
              <a:spcBef>
                <a:spcPts val="440"/>
              </a:spcBef>
              <a:buClr>
                <a:schemeClr val="dk1"/>
              </a:buClr>
              <a:buSzPct val="100000"/>
              <a:buFont typeface="Arial"/>
              <a:buChar char="»"/>
              <a:defRPr b="0" i="0" sz="2200" u="none" cap="none" strike="noStrike">
                <a:solidFill>
                  <a:schemeClr val="dk1"/>
                </a:solidFill>
                <a:latin typeface="Verdana"/>
                <a:ea typeface="Verdana"/>
                <a:cs typeface="Verdana"/>
                <a:sym typeface="Verdana"/>
              </a:defRPr>
            </a:lvl5pPr>
            <a:lvl6pPr indent="-180340" lvl="5" marL="3520440" marR="0" rtl="0" algn="l">
              <a:spcBef>
                <a:spcPts val="440"/>
              </a:spcBef>
              <a:buClr>
                <a:schemeClr val="dk1"/>
              </a:buClr>
              <a:buSzPct val="100000"/>
              <a:buFont typeface="Arial"/>
              <a:buChar char="•"/>
              <a:defRPr b="0" i="0" sz="2200" u="none" cap="none" strike="noStrike">
                <a:solidFill>
                  <a:schemeClr val="dk1"/>
                </a:solidFill>
                <a:latin typeface="Calibri"/>
                <a:ea typeface="Calibri"/>
                <a:cs typeface="Calibri"/>
                <a:sym typeface="Calibri"/>
              </a:defRPr>
            </a:lvl6pPr>
            <a:lvl7pPr indent="-185420" lvl="6" marL="4160520" marR="0" rtl="0" algn="l">
              <a:spcBef>
                <a:spcPts val="440"/>
              </a:spcBef>
              <a:buClr>
                <a:schemeClr val="dk1"/>
              </a:buClr>
              <a:buSzPct val="100000"/>
              <a:buFont typeface="Arial"/>
              <a:buChar char="•"/>
              <a:defRPr b="0" i="0" sz="2200" u="none" cap="none" strike="noStrike">
                <a:solidFill>
                  <a:schemeClr val="dk1"/>
                </a:solidFill>
                <a:latin typeface="Calibri"/>
                <a:ea typeface="Calibri"/>
                <a:cs typeface="Calibri"/>
                <a:sym typeface="Calibri"/>
              </a:defRPr>
            </a:lvl7pPr>
            <a:lvl8pPr indent="-190500" lvl="7" marL="4800600" marR="0" rtl="0" algn="l">
              <a:spcBef>
                <a:spcPts val="440"/>
              </a:spcBef>
              <a:buClr>
                <a:schemeClr val="dk1"/>
              </a:buClr>
              <a:buSzPct val="100000"/>
              <a:buFont typeface="Arial"/>
              <a:buChar char="•"/>
              <a:defRPr b="0" i="0" sz="2200" u="none" cap="none" strike="noStrike">
                <a:solidFill>
                  <a:schemeClr val="dk1"/>
                </a:solidFill>
                <a:latin typeface="Calibri"/>
                <a:ea typeface="Calibri"/>
                <a:cs typeface="Calibri"/>
                <a:sym typeface="Calibri"/>
              </a:defRPr>
            </a:lvl8pPr>
            <a:lvl9pPr indent="-182879" lvl="8" marL="5440680" marR="0" rtl="0" algn="l">
              <a:spcBef>
                <a:spcPts val="440"/>
              </a:spcBef>
              <a:buClr>
                <a:schemeClr val="dk1"/>
              </a:buClr>
              <a:buSzPct val="100000"/>
              <a:buFont typeface="Arial"/>
              <a:buChar char="•"/>
              <a:defRPr b="0" i="0" sz="2200" u="none" cap="none" strike="noStrike">
                <a:solidFill>
                  <a:schemeClr val="dk1"/>
                </a:solidFill>
                <a:latin typeface="Calibri"/>
                <a:ea typeface="Calibri"/>
                <a:cs typeface="Calibri"/>
                <a:sym typeface="Calibri"/>
              </a:defRPr>
            </a:lvl9pPr>
          </a:lstStyle>
          <a:p/>
        </p:txBody>
      </p:sp>
      <p:sp>
        <p:nvSpPr>
          <p:cNvPr id="46" name="Shape 46"/>
          <p:cNvSpPr txBox="1"/>
          <p:nvPr>
            <p:ph idx="10" type="dt"/>
          </p:nvPr>
        </p:nvSpPr>
        <p:spPr>
          <a:xfrm>
            <a:off x="640079" y="8898890"/>
            <a:ext cx="2987039" cy="511174"/>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Verdana"/>
                <a:ea typeface="Verdana"/>
                <a:cs typeface="Verdana"/>
                <a:sym typeface="Verdana"/>
              </a:defRPr>
            </a:lvl1pPr>
            <a:lvl2pPr indent="-5080" lvl="1" marL="640080" marR="0" rtl="0" algn="l">
              <a:spcBef>
                <a:spcPts val="0"/>
              </a:spcBef>
              <a:buNone/>
              <a:defRPr b="0" i="0" sz="2500" u="none" cap="none" strike="noStrike">
                <a:solidFill>
                  <a:schemeClr val="dk1"/>
                </a:solidFill>
                <a:latin typeface="Calibri"/>
                <a:ea typeface="Calibri"/>
                <a:cs typeface="Calibri"/>
                <a:sym typeface="Calibri"/>
              </a:defRPr>
            </a:lvl2pPr>
            <a:lvl3pPr indent="-10160" lvl="2" marL="1280160" marR="0" rtl="0" algn="l">
              <a:spcBef>
                <a:spcPts val="0"/>
              </a:spcBef>
              <a:buNone/>
              <a:defRPr b="0" i="0" sz="2500" u="none" cap="none" strike="noStrike">
                <a:solidFill>
                  <a:schemeClr val="dk1"/>
                </a:solidFill>
                <a:latin typeface="Calibri"/>
                <a:ea typeface="Calibri"/>
                <a:cs typeface="Calibri"/>
                <a:sym typeface="Calibri"/>
              </a:defRPr>
            </a:lvl3pPr>
            <a:lvl4pPr indent="-2539" lvl="3" marL="1920240" marR="0" rtl="0" algn="l">
              <a:spcBef>
                <a:spcPts val="0"/>
              </a:spcBef>
              <a:buNone/>
              <a:defRPr b="0" i="0" sz="2500" u="none" cap="none" strike="noStrike">
                <a:solidFill>
                  <a:schemeClr val="dk1"/>
                </a:solidFill>
                <a:latin typeface="Calibri"/>
                <a:ea typeface="Calibri"/>
                <a:cs typeface="Calibri"/>
                <a:sym typeface="Calibri"/>
              </a:defRPr>
            </a:lvl4pPr>
            <a:lvl5pPr indent="-7620" lvl="4" marL="2560320" marR="0" rtl="0" algn="l">
              <a:spcBef>
                <a:spcPts val="0"/>
              </a:spcBef>
              <a:buNone/>
              <a:defRPr b="0" i="0" sz="2500" u="none" cap="none" strike="noStrike">
                <a:solidFill>
                  <a:schemeClr val="dk1"/>
                </a:solidFill>
                <a:latin typeface="Calibri"/>
                <a:ea typeface="Calibri"/>
                <a:cs typeface="Calibri"/>
                <a:sym typeface="Calibri"/>
              </a:defRPr>
            </a:lvl5pPr>
            <a:lvl6pPr indent="0" lvl="5" marL="3200400" marR="0" rtl="0" algn="l">
              <a:spcBef>
                <a:spcPts val="0"/>
              </a:spcBef>
              <a:buNone/>
              <a:defRPr b="0" i="0" sz="2500" u="none" cap="none" strike="noStrike">
                <a:solidFill>
                  <a:schemeClr val="dk1"/>
                </a:solidFill>
                <a:latin typeface="Calibri"/>
                <a:ea typeface="Calibri"/>
                <a:cs typeface="Calibri"/>
                <a:sym typeface="Calibri"/>
              </a:defRPr>
            </a:lvl6pPr>
            <a:lvl7pPr indent="-5079" lvl="6" marL="3840480" marR="0" rtl="0" algn="l">
              <a:spcBef>
                <a:spcPts val="0"/>
              </a:spcBef>
              <a:buNone/>
              <a:defRPr b="0" i="0" sz="2500" u="none" cap="none" strike="noStrike">
                <a:solidFill>
                  <a:schemeClr val="dk1"/>
                </a:solidFill>
                <a:latin typeface="Calibri"/>
                <a:ea typeface="Calibri"/>
                <a:cs typeface="Calibri"/>
                <a:sym typeface="Calibri"/>
              </a:defRPr>
            </a:lvl7pPr>
            <a:lvl8pPr indent="-10159" lvl="7" marL="4480560" marR="0" rtl="0" algn="l">
              <a:spcBef>
                <a:spcPts val="0"/>
              </a:spcBef>
              <a:buNone/>
              <a:defRPr b="0" i="0" sz="2500" u="none" cap="none" strike="noStrike">
                <a:solidFill>
                  <a:schemeClr val="dk1"/>
                </a:solidFill>
                <a:latin typeface="Calibri"/>
                <a:ea typeface="Calibri"/>
                <a:cs typeface="Calibri"/>
                <a:sym typeface="Calibri"/>
              </a:defRPr>
            </a:lvl8pPr>
            <a:lvl9pPr indent="-2540" lvl="8" marL="5120640" marR="0" rtl="0" algn="l">
              <a:spcBef>
                <a:spcPts val="0"/>
              </a:spcBef>
              <a:buNone/>
              <a:defRPr b="0" i="0" sz="25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4373880" y="8898890"/>
            <a:ext cx="4053839" cy="511174"/>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Verdana"/>
                <a:ea typeface="Verdana"/>
                <a:cs typeface="Verdana"/>
                <a:sym typeface="Verdana"/>
              </a:defRPr>
            </a:lvl1pPr>
            <a:lvl2pPr indent="-5080" lvl="1" marL="640080" marR="0" rtl="0" algn="l">
              <a:spcBef>
                <a:spcPts val="0"/>
              </a:spcBef>
              <a:buNone/>
              <a:defRPr b="0" i="0" sz="2500" u="none" cap="none" strike="noStrike">
                <a:solidFill>
                  <a:schemeClr val="dk1"/>
                </a:solidFill>
                <a:latin typeface="Calibri"/>
                <a:ea typeface="Calibri"/>
                <a:cs typeface="Calibri"/>
                <a:sym typeface="Calibri"/>
              </a:defRPr>
            </a:lvl2pPr>
            <a:lvl3pPr indent="-10160" lvl="2" marL="1280160" marR="0" rtl="0" algn="l">
              <a:spcBef>
                <a:spcPts val="0"/>
              </a:spcBef>
              <a:buNone/>
              <a:defRPr b="0" i="0" sz="2500" u="none" cap="none" strike="noStrike">
                <a:solidFill>
                  <a:schemeClr val="dk1"/>
                </a:solidFill>
                <a:latin typeface="Calibri"/>
                <a:ea typeface="Calibri"/>
                <a:cs typeface="Calibri"/>
                <a:sym typeface="Calibri"/>
              </a:defRPr>
            </a:lvl3pPr>
            <a:lvl4pPr indent="-2539" lvl="3" marL="1920240" marR="0" rtl="0" algn="l">
              <a:spcBef>
                <a:spcPts val="0"/>
              </a:spcBef>
              <a:buNone/>
              <a:defRPr b="0" i="0" sz="2500" u="none" cap="none" strike="noStrike">
                <a:solidFill>
                  <a:schemeClr val="dk1"/>
                </a:solidFill>
                <a:latin typeface="Calibri"/>
                <a:ea typeface="Calibri"/>
                <a:cs typeface="Calibri"/>
                <a:sym typeface="Calibri"/>
              </a:defRPr>
            </a:lvl4pPr>
            <a:lvl5pPr indent="-7620" lvl="4" marL="2560320" marR="0" rtl="0" algn="l">
              <a:spcBef>
                <a:spcPts val="0"/>
              </a:spcBef>
              <a:buNone/>
              <a:defRPr b="0" i="0" sz="2500" u="none" cap="none" strike="noStrike">
                <a:solidFill>
                  <a:schemeClr val="dk1"/>
                </a:solidFill>
                <a:latin typeface="Calibri"/>
                <a:ea typeface="Calibri"/>
                <a:cs typeface="Calibri"/>
                <a:sym typeface="Calibri"/>
              </a:defRPr>
            </a:lvl5pPr>
            <a:lvl6pPr indent="0" lvl="5" marL="3200400" marR="0" rtl="0" algn="l">
              <a:spcBef>
                <a:spcPts val="0"/>
              </a:spcBef>
              <a:buNone/>
              <a:defRPr b="0" i="0" sz="2500" u="none" cap="none" strike="noStrike">
                <a:solidFill>
                  <a:schemeClr val="dk1"/>
                </a:solidFill>
                <a:latin typeface="Calibri"/>
                <a:ea typeface="Calibri"/>
                <a:cs typeface="Calibri"/>
                <a:sym typeface="Calibri"/>
              </a:defRPr>
            </a:lvl6pPr>
            <a:lvl7pPr indent="-5079" lvl="6" marL="3840480" marR="0" rtl="0" algn="l">
              <a:spcBef>
                <a:spcPts val="0"/>
              </a:spcBef>
              <a:buNone/>
              <a:defRPr b="0" i="0" sz="2500" u="none" cap="none" strike="noStrike">
                <a:solidFill>
                  <a:schemeClr val="dk1"/>
                </a:solidFill>
                <a:latin typeface="Calibri"/>
                <a:ea typeface="Calibri"/>
                <a:cs typeface="Calibri"/>
                <a:sym typeface="Calibri"/>
              </a:defRPr>
            </a:lvl7pPr>
            <a:lvl8pPr indent="-10159" lvl="7" marL="4480560" marR="0" rtl="0" algn="l">
              <a:spcBef>
                <a:spcPts val="0"/>
              </a:spcBef>
              <a:buNone/>
              <a:defRPr b="0" i="0" sz="2500" u="none" cap="none" strike="noStrike">
                <a:solidFill>
                  <a:schemeClr val="dk1"/>
                </a:solidFill>
                <a:latin typeface="Calibri"/>
                <a:ea typeface="Calibri"/>
                <a:cs typeface="Calibri"/>
                <a:sym typeface="Calibri"/>
              </a:defRPr>
            </a:lvl8pPr>
            <a:lvl9pPr indent="-2540" lvl="8" marL="5120640" marR="0" rtl="0" algn="l">
              <a:spcBef>
                <a:spcPts val="0"/>
              </a:spcBef>
              <a:buNone/>
              <a:defRPr b="0" i="0" sz="25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9174479" y="8898890"/>
            <a:ext cx="2987039" cy="511174"/>
          </a:xfrm>
          <a:prstGeom prst="rect">
            <a:avLst/>
          </a:prstGeom>
          <a:noFill/>
          <a:ln>
            <a:noFill/>
          </a:ln>
        </p:spPr>
        <p:txBody>
          <a:bodyPr anchorCtr="0" anchor="ctr" bIns="64000" lIns="128000" rIns="128000" tIns="64000">
            <a:noAutofit/>
          </a:bodyPr>
          <a:lstStyle/>
          <a:p>
            <a:pPr indent="0" lvl="0" marL="0" marR="0" rtl="0" algn="r">
              <a:spcBef>
                <a:spcPts val="0"/>
              </a:spcBef>
              <a:buSzPct val="25000"/>
              <a:buNone/>
            </a:pPr>
            <a:fld id="{00000000-1234-1234-1234-123412341234}" type="slidenum">
              <a:rPr lang="en-NZ" sz="1200">
                <a:solidFill>
                  <a:srgbClr val="888888"/>
                </a:solidFill>
                <a:latin typeface="Verdana"/>
                <a:ea typeface="Verdana"/>
                <a:cs typeface="Verdana"/>
                <a:sym typeface="Verdana"/>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9" name="Shape 49"/>
        <p:cNvGrpSpPr/>
        <p:nvPr/>
      </p:nvGrpSpPr>
      <p:grpSpPr>
        <a:xfrm>
          <a:off x="0" y="0"/>
          <a:ext cx="0" cy="0"/>
          <a:chOff x="0" y="0"/>
          <a:chExt cx="0" cy="0"/>
        </a:xfrm>
      </p:grpSpPr>
      <p:sp>
        <p:nvSpPr>
          <p:cNvPr id="50" name="Shape 50"/>
          <p:cNvSpPr txBox="1"/>
          <p:nvPr>
            <p:ph type="title"/>
          </p:nvPr>
        </p:nvSpPr>
        <p:spPr>
          <a:xfrm>
            <a:off x="640079" y="384492"/>
            <a:ext cx="11521440" cy="160019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Verdana"/>
              <a:buNone/>
              <a:defRPr b="0" i="0" sz="1200" u="none" cap="none" strike="noStrike">
                <a:solidFill>
                  <a:schemeClr val="dk1"/>
                </a:solidFill>
                <a:latin typeface="Verdana"/>
                <a:ea typeface="Verdana"/>
                <a:cs typeface="Verdana"/>
                <a:sym typeface="Verdan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1" name="Shape 51"/>
          <p:cNvSpPr txBox="1"/>
          <p:nvPr>
            <p:ph idx="10" type="dt"/>
          </p:nvPr>
        </p:nvSpPr>
        <p:spPr>
          <a:xfrm>
            <a:off x="640079" y="8898890"/>
            <a:ext cx="2987039" cy="511174"/>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Verdana"/>
                <a:ea typeface="Verdana"/>
                <a:cs typeface="Verdana"/>
                <a:sym typeface="Verdana"/>
              </a:defRPr>
            </a:lvl1pPr>
            <a:lvl2pPr indent="-5080" lvl="1" marL="640080" marR="0" rtl="0" algn="l">
              <a:spcBef>
                <a:spcPts val="0"/>
              </a:spcBef>
              <a:buNone/>
              <a:defRPr b="0" i="0" sz="2500" u="none" cap="none" strike="noStrike">
                <a:solidFill>
                  <a:schemeClr val="dk1"/>
                </a:solidFill>
                <a:latin typeface="Calibri"/>
                <a:ea typeface="Calibri"/>
                <a:cs typeface="Calibri"/>
                <a:sym typeface="Calibri"/>
              </a:defRPr>
            </a:lvl2pPr>
            <a:lvl3pPr indent="-10160" lvl="2" marL="1280160" marR="0" rtl="0" algn="l">
              <a:spcBef>
                <a:spcPts val="0"/>
              </a:spcBef>
              <a:buNone/>
              <a:defRPr b="0" i="0" sz="2500" u="none" cap="none" strike="noStrike">
                <a:solidFill>
                  <a:schemeClr val="dk1"/>
                </a:solidFill>
                <a:latin typeface="Calibri"/>
                <a:ea typeface="Calibri"/>
                <a:cs typeface="Calibri"/>
                <a:sym typeface="Calibri"/>
              </a:defRPr>
            </a:lvl3pPr>
            <a:lvl4pPr indent="-2539" lvl="3" marL="1920240" marR="0" rtl="0" algn="l">
              <a:spcBef>
                <a:spcPts val="0"/>
              </a:spcBef>
              <a:buNone/>
              <a:defRPr b="0" i="0" sz="2500" u="none" cap="none" strike="noStrike">
                <a:solidFill>
                  <a:schemeClr val="dk1"/>
                </a:solidFill>
                <a:latin typeface="Calibri"/>
                <a:ea typeface="Calibri"/>
                <a:cs typeface="Calibri"/>
                <a:sym typeface="Calibri"/>
              </a:defRPr>
            </a:lvl4pPr>
            <a:lvl5pPr indent="-7620" lvl="4" marL="2560320" marR="0" rtl="0" algn="l">
              <a:spcBef>
                <a:spcPts val="0"/>
              </a:spcBef>
              <a:buNone/>
              <a:defRPr b="0" i="0" sz="2500" u="none" cap="none" strike="noStrike">
                <a:solidFill>
                  <a:schemeClr val="dk1"/>
                </a:solidFill>
                <a:latin typeface="Calibri"/>
                <a:ea typeface="Calibri"/>
                <a:cs typeface="Calibri"/>
                <a:sym typeface="Calibri"/>
              </a:defRPr>
            </a:lvl5pPr>
            <a:lvl6pPr indent="0" lvl="5" marL="3200400" marR="0" rtl="0" algn="l">
              <a:spcBef>
                <a:spcPts val="0"/>
              </a:spcBef>
              <a:buNone/>
              <a:defRPr b="0" i="0" sz="2500" u="none" cap="none" strike="noStrike">
                <a:solidFill>
                  <a:schemeClr val="dk1"/>
                </a:solidFill>
                <a:latin typeface="Calibri"/>
                <a:ea typeface="Calibri"/>
                <a:cs typeface="Calibri"/>
                <a:sym typeface="Calibri"/>
              </a:defRPr>
            </a:lvl6pPr>
            <a:lvl7pPr indent="-5079" lvl="6" marL="3840480" marR="0" rtl="0" algn="l">
              <a:spcBef>
                <a:spcPts val="0"/>
              </a:spcBef>
              <a:buNone/>
              <a:defRPr b="0" i="0" sz="2500" u="none" cap="none" strike="noStrike">
                <a:solidFill>
                  <a:schemeClr val="dk1"/>
                </a:solidFill>
                <a:latin typeface="Calibri"/>
                <a:ea typeface="Calibri"/>
                <a:cs typeface="Calibri"/>
                <a:sym typeface="Calibri"/>
              </a:defRPr>
            </a:lvl7pPr>
            <a:lvl8pPr indent="-10159" lvl="7" marL="4480560" marR="0" rtl="0" algn="l">
              <a:spcBef>
                <a:spcPts val="0"/>
              </a:spcBef>
              <a:buNone/>
              <a:defRPr b="0" i="0" sz="2500" u="none" cap="none" strike="noStrike">
                <a:solidFill>
                  <a:schemeClr val="dk1"/>
                </a:solidFill>
                <a:latin typeface="Calibri"/>
                <a:ea typeface="Calibri"/>
                <a:cs typeface="Calibri"/>
                <a:sym typeface="Calibri"/>
              </a:defRPr>
            </a:lvl8pPr>
            <a:lvl9pPr indent="-2540" lvl="8" marL="5120640" marR="0" rtl="0" algn="l">
              <a:spcBef>
                <a:spcPts val="0"/>
              </a:spcBef>
              <a:buNone/>
              <a:defRPr b="0" i="0" sz="25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373880" y="8898890"/>
            <a:ext cx="4053839" cy="511174"/>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Verdana"/>
                <a:ea typeface="Verdana"/>
                <a:cs typeface="Verdana"/>
                <a:sym typeface="Verdana"/>
              </a:defRPr>
            </a:lvl1pPr>
            <a:lvl2pPr indent="-5080" lvl="1" marL="640080" marR="0" rtl="0" algn="l">
              <a:spcBef>
                <a:spcPts val="0"/>
              </a:spcBef>
              <a:buNone/>
              <a:defRPr b="0" i="0" sz="2500" u="none" cap="none" strike="noStrike">
                <a:solidFill>
                  <a:schemeClr val="dk1"/>
                </a:solidFill>
                <a:latin typeface="Calibri"/>
                <a:ea typeface="Calibri"/>
                <a:cs typeface="Calibri"/>
                <a:sym typeface="Calibri"/>
              </a:defRPr>
            </a:lvl2pPr>
            <a:lvl3pPr indent="-10160" lvl="2" marL="1280160" marR="0" rtl="0" algn="l">
              <a:spcBef>
                <a:spcPts val="0"/>
              </a:spcBef>
              <a:buNone/>
              <a:defRPr b="0" i="0" sz="2500" u="none" cap="none" strike="noStrike">
                <a:solidFill>
                  <a:schemeClr val="dk1"/>
                </a:solidFill>
                <a:latin typeface="Calibri"/>
                <a:ea typeface="Calibri"/>
                <a:cs typeface="Calibri"/>
                <a:sym typeface="Calibri"/>
              </a:defRPr>
            </a:lvl3pPr>
            <a:lvl4pPr indent="-2539" lvl="3" marL="1920240" marR="0" rtl="0" algn="l">
              <a:spcBef>
                <a:spcPts val="0"/>
              </a:spcBef>
              <a:buNone/>
              <a:defRPr b="0" i="0" sz="2500" u="none" cap="none" strike="noStrike">
                <a:solidFill>
                  <a:schemeClr val="dk1"/>
                </a:solidFill>
                <a:latin typeface="Calibri"/>
                <a:ea typeface="Calibri"/>
                <a:cs typeface="Calibri"/>
                <a:sym typeface="Calibri"/>
              </a:defRPr>
            </a:lvl4pPr>
            <a:lvl5pPr indent="-7620" lvl="4" marL="2560320" marR="0" rtl="0" algn="l">
              <a:spcBef>
                <a:spcPts val="0"/>
              </a:spcBef>
              <a:buNone/>
              <a:defRPr b="0" i="0" sz="2500" u="none" cap="none" strike="noStrike">
                <a:solidFill>
                  <a:schemeClr val="dk1"/>
                </a:solidFill>
                <a:latin typeface="Calibri"/>
                <a:ea typeface="Calibri"/>
                <a:cs typeface="Calibri"/>
                <a:sym typeface="Calibri"/>
              </a:defRPr>
            </a:lvl5pPr>
            <a:lvl6pPr indent="0" lvl="5" marL="3200400" marR="0" rtl="0" algn="l">
              <a:spcBef>
                <a:spcPts val="0"/>
              </a:spcBef>
              <a:buNone/>
              <a:defRPr b="0" i="0" sz="2500" u="none" cap="none" strike="noStrike">
                <a:solidFill>
                  <a:schemeClr val="dk1"/>
                </a:solidFill>
                <a:latin typeface="Calibri"/>
                <a:ea typeface="Calibri"/>
                <a:cs typeface="Calibri"/>
                <a:sym typeface="Calibri"/>
              </a:defRPr>
            </a:lvl6pPr>
            <a:lvl7pPr indent="-5079" lvl="6" marL="3840480" marR="0" rtl="0" algn="l">
              <a:spcBef>
                <a:spcPts val="0"/>
              </a:spcBef>
              <a:buNone/>
              <a:defRPr b="0" i="0" sz="2500" u="none" cap="none" strike="noStrike">
                <a:solidFill>
                  <a:schemeClr val="dk1"/>
                </a:solidFill>
                <a:latin typeface="Calibri"/>
                <a:ea typeface="Calibri"/>
                <a:cs typeface="Calibri"/>
                <a:sym typeface="Calibri"/>
              </a:defRPr>
            </a:lvl7pPr>
            <a:lvl8pPr indent="-10159" lvl="7" marL="4480560" marR="0" rtl="0" algn="l">
              <a:spcBef>
                <a:spcPts val="0"/>
              </a:spcBef>
              <a:buNone/>
              <a:defRPr b="0" i="0" sz="2500" u="none" cap="none" strike="noStrike">
                <a:solidFill>
                  <a:schemeClr val="dk1"/>
                </a:solidFill>
                <a:latin typeface="Calibri"/>
                <a:ea typeface="Calibri"/>
                <a:cs typeface="Calibri"/>
                <a:sym typeface="Calibri"/>
              </a:defRPr>
            </a:lvl8pPr>
            <a:lvl9pPr indent="-2540" lvl="8" marL="5120640" marR="0" rtl="0" algn="l">
              <a:spcBef>
                <a:spcPts val="0"/>
              </a:spcBef>
              <a:buNone/>
              <a:defRPr b="0" i="0" sz="25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9174479" y="8898890"/>
            <a:ext cx="2987039" cy="511174"/>
          </a:xfrm>
          <a:prstGeom prst="rect">
            <a:avLst/>
          </a:prstGeom>
          <a:noFill/>
          <a:ln>
            <a:noFill/>
          </a:ln>
        </p:spPr>
        <p:txBody>
          <a:bodyPr anchorCtr="0" anchor="ctr" bIns="64000" lIns="128000" rIns="128000" tIns="64000">
            <a:noAutofit/>
          </a:bodyPr>
          <a:lstStyle/>
          <a:p>
            <a:pPr indent="0" lvl="0" marL="0" marR="0" rtl="0" algn="r">
              <a:spcBef>
                <a:spcPts val="0"/>
              </a:spcBef>
              <a:buSzPct val="25000"/>
              <a:buNone/>
            </a:pPr>
            <a:fld id="{00000000-1234-1234-1234-123412341234}" type="slidenum">
              <a:rPr lang="en-NZ" sz="1200">
                <a:solidFill>
                  <a:srgbClr val="888888"/>
                </a:solidFill>
                <a:latin typeface="Verdana"/>
                <a:ea typeface="Verdana"/>
                <a:cs typeface="Verdana"/>
                <a:sym typeface="Verdana"/>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640081" y="382269"/>
            <a:ext cx="4211637" cy="1626869"/>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Verdana"/>
              <a:buNone/>
              <a:defRPr b="1" i="0" sz="2800" u="none" cap="none" strike="noStrike">
                <a:solidFill>
                  <a:schemeClr val="dk1"/>
                </a:solidFill>
                <a:latin typeface="Verdana"/>
                <a:ea typeface="Verdana"/>
                <a:cs typeface="Verdana"/>
                <a:sym typeface="Verdan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5005069" y="382270"/>
            <a:ext cx="7156449" cy="8194358"/>
          </a:xfrm>
          <a:prstGeom prst="rect">
            <a:avLst/>
          </a:prstGeom>
          <a:noFill/>
          <a:ln>
            <a:noFill/>
          </a:ln>
        </p:spPr>
        <p:txBody>
          <a:bodyPr anchorCtr="0" anchor="t" bIns="91425" lIns="91425" rIns="91425" tIns="91425"/>
          <a:lstStyle>
            <a:lvl1pPr indent="-194309" lvl="0" marL="480060" marR="0" rtl="0" algn="l">
              <a:spcBef>
                <a:spcPts val="900"/>
              </a:spcBef>
              <a:buClr>
                <a:schemeClr val="dk1"/>
              </a:buClr>
              <a:buSzPct val="100000"/>
              <a:buFont typeface="Arial"/>
              <a:buChar char="•"/>
              <a:defRPr b="0" i="0" sz="4500" u="none" cap="none" strike="noStrike">
                <a:solidFill>
                  <a:schemeClr val="dk1"/>
                </a:solidFill>
                <a:latin typeface="Verdana"/>
                <a:ea typeface="Verdana"/>
                <a:cs typeface="Verdana"/>
                <a:sym typeface="Verdana"/>
              </a:defRPr>
            </a:lvl1pPr>
            <a:lvl2pPr indent="-157480" lvl="1" marL="1040130" marR="0" rtl="0" algn="l">
              <a:spcBef>
                <a:spcPts val="780"/>
              </a:spcBef>
              <a:buClr>
                <a:schemeClr val="dk1"/>
              </a:buClr>
              <a:buSzPct val="100000"/>
              <a:buFont typeface="Arial"/>
              <a:buChar char="–"/>
              <a:defRPr b="0" i="0" sz="3900" u="none" cap="none" strike="noStrike">
                <a:solidFill>
                  <a:schemeClr val="dk1"/>
                </a:solidFill>
                <a:latin typeface="Verdana"/>
                <a:ea typeface="Verdana"/>
                <a:cs typeface="Verdana"/>
                <a:sym typeface="Verdana"/>
              </a:defRPr>
            </a:lvl2pPr>
            <a:lvl3pPr indent="-114300" lvl="2" marL="1600200" marR="0" rtl="0" algn="l">
              <a:spcBef>
                <a:spcPts val="680"/>
              </a:spcBef>
              <a:buClr>
                <a:schemeClr val="dk1"/>
              </a:buClr>
              <a:buSzPct val="100000"/>
              <a:buFont typeface="Arial"/>
              <a:buChar char="•"/>
              <a:defRPr b="0" i="0" sz="3400" u="none" cap="none" strike="noStrike">
                <a:solidFill>
                  <a:schemeClr val="dk1"/>
                </a:solidFill>
                <a:latin typeface="Verdana"/>
                <a:ea typeface="Verdana"/>
                <a:cs typeface="Verdana"/>
                <a:sym typeface="Verdana"/>
              </a:defRPr>
            </a:lvl3pPr>
            <a:lvl4pPr indent="-144779" lvl="3" marL="2240280" marR="0" rtl="0" algn="l">
              <a:spcBef>
                <a:spcPts val="560"/>
              </a:spcBef>
              <a:buClr>
                <a:schemeClr val="dk1"/>
              </a:buClr>
              <a:buSzPct val="100000"/>
              <a:buFont typeface="Arial"/>
              <a:buChar char="–"/>
              <a:defRPr b="0" i="0" sz="2800" u="none" cap="none" strike="noStrike">
                <a:solidFill>
                  <a:schemeClr val="dk1"/>
                </a:solidFill>
                <a:latin typeface="Verdana"/>
                <a:ea typeface="Verdana"/>
                <a:cs typeface="Verdana"/>
                <a:sym typeface="Verdana"/>
              </a:defRPr>
            </a:lvl4pPr>
            <a:lvl5pPr indent="-149860" lvl="4" marL="2880360" marR="0" rtl="0" algn="l">
              <a:spcBef>
                <a:spcPts val="560"/>
              </a:spcBef>
              <a:buClr>
                <a:schemeClr val="dk1"/>
              </a:buClr>
              <a:buSzPct val="100000"/>
              <a:buFont typeface="Arial"/>
              <a:buChar char="»"/>
              <a:defRPr b="0" i="0" sz="2800" u="none" cap="none" strike="noStrike">
                <a:solidFill>
                  <a:schemeClr val="dk1"/>
                </a:solidFill>
                <a:latin typeface="Verdana"/>
                <a:ea typeface="Verdana"/>
                <a:cs typeface="Verdana"/>
                <a:sym typeface="Verdana"/>
              </a:defRPr>
            </a:lvl5pPr>
            <a:lvl6pPr indent="-142240" lvl="5" marL="352044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6pPr>
            <a:lvl7pPr indent="-147320" lvl="6" marL="416052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7pPr>
            <a:lvl8pPr indent="-152400" lvl="7" marL="48006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8pPr>
            <a:lvl9pPr indent="-144779" lvl="8" marL="544068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640081" y="2009141"/>
            <a:ext cx="4211637" cy="6567488"/>
          </a:xfrm>
          <a:prstGeom prst="rect">
            <a:avLst/>
          </a:prstGeom>
          <a:noFill/>
          <a:ln>
            <a:noFill/>
          </a:ln>
        </p:spPr>
        <p:txBody>
          <a:bodyPr anchorCtr="0" anchor="t" bIns="91425" lIns="91425" rIns="91425" tIns="91425"/>
          <a:lstStyle>
            <a:lvl1pPr indent="0" lvl="0" marL="0" marR="0" rtl="0" algn="l">
              <a:spcBef>
                <a:spcPts val="400"/>
              </a:spcBef>
              <a:buClr>
                <a:schemeClr val="dk1"/>
              </a:buClr>
              <a:buFont typeface="Arial"/>
              <a:buNone/>
              <a:defRPr b="0" i="0" sz="2000" u="none" cap="none" strike="noStrike">
                <a:solidFill>
                  <a:schemeClr val="dk1"/>
                </a:solidFill>
                <a:latin typeface="Verdana"/>
                <a:ea typeface="Verdana"/>
                <a:cs typeface="Verdana"/>
                <a:sym typeface="Verdana"/>
              </a:defRPr>
            </a:lvl1pPr>
            <a:lvl2pPr indent="-5080" lvl="1" marL="640080" marR="0" rtl="0" algn="l">
              <a:spcBef>
                <a:spcPts val="340"/>
              </a:spcBef>
              <a:buClr>
                <a:schemeClr val="dk1"/>
              </a:buClr>
              <a:buFont typeface="Arial"/>
              <a:buNone/>
              <a:defRPr b="0" i="0" sz="1700" u="none" cap="none" strike="noStrike">
                <a:solidFill>
                  <a:schemeClr val="dk1"/>
                </a:solidFill>
                <a:latin typeface="Verdana"/>
                <a:ea typeface="Verdana"/>
                <a:cs typeface="Verdana"/>
                <a:sym typeface="Verdana"/>
              </a:defRPr>
            </a:lvl2pPr>
            <a:lvl3pPr indent="-10160" lvl="2" marL="1280160" marR="0" rtl="0" algn="l">
              <a:spcBef>
                <a:spcPts val="280"/>
              </a:spcBef>
              <a:buClr>
                <a:schemeClr val="dk1"/>
              </a:buClr>
              <a:buFont typeface="Arial"/>
              <a:buNone/>
              <a:defRPr b="0" i="0" sz="1400" u="none" cap="none" strike="noStrike">
                <a:solidFill>
                  <a:schemeClr val="dk1"/>
                </a:solidFill>
                <a:latin typeface="Verdana"/>
                <a:ea typeface="Verdana"/>
                <a:cs typeface="Verdana"/>
                <a:sym typeface="Verdana"/>
              </a:defRPr>
            </a:lvl3pPr>
            <a:lvl4pPr indent="-2539" lvl="3" marL="1920240" marR="0" rtl="0" algn="l">
              <a:spcBef>
                <a:spcPts val="260"/>
              </a:spcBef>
              <a:buClr>
                <a:schemeClr val="dk1"/>
              </a:buClr>
              <a:buFont typeface="Arial"/>
              <a:buNone/>
              <a:defRPr b="0" i="0" sz="1300" u="none" cap="none" strike="noStrike">
                <a:solidFill>
                  <a:schemeClr val="dk1"/>
                </a:solidFill>
                <a:latin typeface="Verdana"/>
                <a:ea typeface="Verdana"/>
                <a:cs typeface="Verdana"/>
                <a:sym typeface="Verdana"/>
              </a:defRPr>
            </a:lvl4pPr>
            <a:lvl5pPr indent="-7620" lvl="4" marL="2560320" marR="0" rtl="0" algn="l">
              <a:spcBef>
                <a:spcPts val="260"/>
              </a:spcBef>
              <a:buClr>
                <a:schemeClr val="dk1"/>
              </a:buClr>
              <a:buFont typeface="Arial"/>
              <a:buNone/>
              <a:defRPr b="0" i="0" sz="1300" u="none" cap="none" strike="noStrike">
                <a:solidFill>
                  <a:schemeClr val="dk1"/>
                </a:solidFill>
                <a:latin typeface="Verdana"/>
                <a:ea typeface="Verdana"/>
                <a:cs typeface="Verdana"/>
                <a:sym typeface="Verdana"/>
              </a:defRPr>
            </a:lvl5pPr>
            <a:lvl6pPr indent="0" lvl="5" marL="3200400" marR="0" rtl="0" algn="l">
              <a:spcBef>
                <a:spcPts val="260"/>
              </a:spcBef>
              <a:buClr>
                <a:schemeClr val="dk1"/>
              </a:buClr>
              <a:buFont typeface="Arial"/>
              <a:buNone/>
              <a:defRPr b="0" i="0" sz="1300" u="none" cap="none" strike="noStrike">
                <a:solidFill>
                  <a:schemeClr val="dk1"/>
                </a:solidFill>
                <a:latin typeface="Calibri"/>
                <a:ea typeface="Calibri"/>
                <a:cs typeface="Calibri"/>
                <a:sym typeface="Calibri"/>
              </a:defRPr>
            </a:lvl6pPr>
            <a:lvl7pPr indent="-5079" lvl="6" marL="3840480" marR="0" rtl="0" algn="l">
              <a:spcBef>
                <a:spcPts val="260"/>
              </a:spcBef>
              <a:buClr>
                <a:schemeClr val="dk1"/>
              </a:buClr>
              <a:buFont typeface="Arial"/>
              <a:buNone/>
              <a:defRPr b="0" i="0" sz="1300" u="none" cap="none" strike="noStrike">
                <a:solidFill>
                  <a:schemeClr val="dk1"/>
                </a:solidFill>
                <a:latin typeface="Calibri"/>
                <a:ea typeface="Calibri"/>
                <a:cs typeface="Calibri"/>
                <a:sym typeface="Calibri"/>
              </a:defRPr>
            </a:lvl7pPr>
            <a:lvl8pPr indent="-10159" lvl="7" marL="4480560" marR="0" rtl="0" algn="l">
              <a:spcBef>
                <a:spcPts val="260"/>
              </a:spcBef>
              <a:buClr>
                <a:schemeClr val="dk1"/>
              </a:buClr>
              <a:buFont typeface="Arial"/>
              <a:buNone/>
              <a:defRPr b="0" i="0" sz="1300" u="none" cap="none" strike="noStrike">
                <a:solidFill>
                  <a:schemeClr val="dk1"/>
                </a:solidFill>
                <a:latin typeface="Calibri"/>
                <a:ea typeface="Calibri"/>
                <a:cs typeface="Calibri"/>
                <a:sym typeface="Calibri"/>
              </a:defRPr>
            </a:lvl8pPr>
            <a:lvl9pPr indent="-2540" lvl="8" marL="5120640" marR="0" rtl="0" algn="l">
              <a:spcBef>
                <a:spcPts val="260"/>
              </a:spcBef>
              <a:buClr>
                <a:schemeClr val="dk1"/>
              </a:buClr>
              <a:buFont typeface="Arial"/>
              <a:buNone/>
              <a:defRPr b="0" i="0" sz="13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640079" y="8898890"/>
            <a:ext cx="2987039" cy="511174"/>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Verdana"/>
                <a:ea typeface="Verdana"/>
                <a:cs typeface="Verdana"/>
                <a:sym typeface="Verdana"/>
              </a:defRPr>
            </a:lvl1pPr>
            <a:lvl2pPr indent="-5080" lvl="1" marL="640080" marR="0" rtl="0" algn="l">
              <a:spcBef>
                <a:spcPts val="0"/>
              </a:spcBef>
              <a:buNone/>
              <a:defRPr b="0" i="0" sz="2500" u="none" cap="none" strike="noStrike">
                <a:solidFill>
                  <a:schemeClr val="dk1"/>
                </a:solidFill>
                <a:latin typeface="Calibri"/>
                <a:ea typeface="Calibri"/>
                <a:cs typeface="Calibri"/>
                <a:sym typeface="Calibri"/>
              </a:defRPr>
            </a:lvl2pPr>
            <a:lvl3pPr indent="-10160" lvl="2" marL="1280160" marR="0" rtl="0" algn="l">
              <a:spcBef>
                <a:spcPts val="0"/>
              </a:spcBef>
              <a:buNone/>
              <a:defRPr b="0" i="0" sz="2500" u="none" cap="none" strike="noStrike">
                <a:solidFill>
                  <a:schemeClr val="dk1"/>
                </a:solidFill>
                <a:latin typeface="Calibri"/>
                <a:ea typeface="Calibri"/>
                <a:cs typeface="Calibri"/>
                <a:sym typeface="Calibri"/>
              </a:defRPr>
            </a:lvl3pPr>
            <a:lvl4pPr indent="-2539" lvl="3" marL="1920240" marR="0" rtl="0" algn="l">
              <a:spcBef>
                <a:spcPts val="0"/>
              </a:spcBef>
              <a:buNone/>
              <a:defRPr b="0" i="0" sz="2500" u="none" cap="none" strike="noStrike">
                <a:solidFill>
                  <a:schemeClr val="dk1"/>
                </a:solidFill>
                <a:latin typeface="Calibri"/>
                <a:ea typeface="Calibri"/>
                <a:cs typeface="Calibri"/>
                <a:sym typeface="Calibri"/>
              </a:defRPr>
            </a:lvl4pPr>
            <a:lvl5pPr indent="-7620" lvl="4" marL="2560320" marR="0" rtl="0" algn="l">
              <a:spcBef>
                <a:spcPts val="0"/>
              </a:spcBef>
              <a:buNone/>
              <a:defRPr b="0" i="0" sz="2500" u="none" cap="none" strike="noStrike">
                <a:solidFill>
                  <a:schemeClr val="dk1"/>
                </a:solidFill>
                <a:latin typeface="Calibri"/>
                <a:ea typeface="Calibri"/>
                <a:cs typeface="Calibri"/>
                <a:sym typeface="Calibri"/>
              </a:defRPr>
            </a:lvl5pPr>
            <a:lvl6pPr indent="0" lvl="5" marL="3200400" marR="0" rtl="0" algn="l">
              <a:spcBef>
                <a:spcPts val="0"/>
              </a:spcBef>
              <a:buNone/>
              <a:defRPr b="0" i="0" sz="2500" u="none" cap="none" strike="noStrike">
                <a:solidFill>
                  <a:schemeClr val="dk1"/>
                </a:solidFill>
                <a:latin typeface="Calibri"/>
                <a:ea typeface="Calibri"/>
                <a:cs typeface="Calibri"/>
                <a:sym typeface="Calibri"/>
              </a:defRPr>
            </a:lvl6pPr>
            <a:lvl7pPr indent="-5079" lvl="6" marL="3840480" marR="0" rtl="0" algn="l">
              <a:spcBef>
                <a:spcPts val="0"/>
              </a:spcBef>
              <a:buNone/>
              <a:defRPr b="0" i="0" sz="2500" u="none" cap="none" strike="noStrike">
                <a:solidFill>
                  <a:schemeClr val="dk1"/>
                </a:solidFill>
                <a:latin typeface="Calibri"/>
                <a:ea typeface="Calibri"/>
                <a:cs typeface="Calibri"/>
                <a:sym typeface="Calibri"/>
              </a:defRPr>
            </a:lvl7pPr>
            <a:lvl8pPr indent="-10159" lvl="7" marL="4480560" marR="0" rtl="0" algn="l">
              <a:spcBef>
                <a:spcPts val="0"/>
              </a:spcBef>
              <a:buNone/>
              <a:defRPr b="0" i="0" sz="2500" u="none" cap="none" strike="noStrike">
                <a:solidFill>
                  <a:schemeClr val="dk1"/>
                </a:solidFill>
                <a:latin typeface="Calibri"/>
                <a:ea typeface="Calibri"/>
                <a:cs typeface="Calibri"/>
                <a:sym typeface="Calibri"/>
              </a:defRPr>
            </a:lvl8pPr>
            <a:lvl9pPr indent="-2540" lvl="8" marL="5120640" marR="0" rtl="0" algn="l">
              <a:spcBef>
                <a:spcPts val="0"/>
              </a:spcBef>
              <a:buNone/>
              <a:defRPr b="0" i="0" sz="25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373880" y="8898890"/>
            <a:ext cx="4053839" cy="511174"/>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Verdana"/>
                <a:ea typeface="Verdana"/>
                <a:cs typeface="Verdana"/>
                <a:sym typeface="Verdana"/>
              </a:defRPr>
            </a:lvl1pPr>
            <a:lvl2pPr indent="-5080" lvl="1" marL="640080" marR="0" rtl="0" algn="l">
              <a:spcBef>
                <a:spcPts val="0"/>
              </a:spcBef>
              <a:buNone/>
              <a:defRPr b="0" i="0" sz="2500" u="none" cap="none" strike="noStrike">
                <a:solidFill>
                  <a:schemeClr val="dk1"/>
                </a:solidFill>
                <a:latin typeface="Calibri"/>
                <a:ea typeface="Calibri"/>
                <a:cs typeface="Calibri"/>
                <a:sym typeface="Calibri"/>
              </a:defRPr>
            </a:lvl2pPr>
            <a:lvl3pPr indent="-10160" lvl="2" marL="1280160" marR="0" rtl="0" algn="l">
              <a:spcBef>
                <a:spcPts val="0"/>
              </a:spcBef>
              <a:buNone/>
              <a:defRPr b="0" i="0" sz="2500" u="none" cap="none" strike="noStrike">
                <a:solidFill>
                  <a:schemeClr val="dk1"/>
                </a:solidFill>
                <a:latin typeface="Calibri"/>
                <a:ea typeface="Calibri"/>
                <a:cs typeface="Calibri"/>
                <a:sym typeface="Calibri"/>
              </a:defRPr>
            </a:lvl3pPr>
            <a:lvl4pPr indent="-2539" lvl="3" marL="1920240" marR="0" rtl="0" algn="l">
              <a:spcBef>
                <a:spcPts val="0"/>
              </a:spcBef>
              <a:buNone/>
              <a:defRPr b="0" i="0" sz="2500" u="none" cap="none" strike="noStrike">
                <a:solidFill>
                  <a:schemeClr val="dk1"/>
                </a:solidFill>
                <a:latin typeface="Calibri"/>
                <a:ea typeface="Calibri"/>
                <a:cs typeface="Calibri"/>
                <a:sym typeface="Calibri"/>
              </a:defRPr>
            </a:lvl4pPr>
            <a:lvl5pPr indent="-7620" lvl="4" marL="2560320" marR="0" rtl="0" algn="l">
              <a:spcBef>
                <a:spcPts val="0"/>
              </a:spcBef>
              <a:buNone/>
              <a:defRPr b="0" i="0" sz="2500" u="none" cap="none" strike="noStrike">
                <a:solidFill>
                  <a:schemeClr val="dk1"/>
                </a:solidFill>
                <a:latin typeface="Calibri"/>
                <a:ea typeface="Calibri"/>
                <a:cs typeface="Calibri"/>
                <a:sym typeface="Calibri"/>
              </a:defRPr>
            </a:lvl5pPr>
            <a:lvl6pPr indent="0" lvl="5" marL="3200400" marR="0" rtl="0" algn="l">
              <a:spcBef>
                <a:spcPts val="0"/>
              </a:spcBef>
              <a:buNone/>
              <a:defRPr b="0" i="0" sz="2500" u="none" cap="none" strike="noStrike">
                <a:solidFill>
                  <a:schemeClr val="dk1"/>
                </a:solidFill>
                <a:latin typeface="Calibri"/>
                <a:ea typeface="Calibri"/>
                <a:cs typeface="Calibri"/>
                <a:sym typeface="Calibri"/>
              </a:defRPr>
            </a:lvl6pPr>
            <a:lvl7pPr indent="-5079" lvl="6" marL="3840480" marR="0" rtl="0" algn="l">
              <a:spcBef>
                <a:spcPts val="0"/>
              </a:spcBef>
              <a:buNone/>
              <a:defRPr b="0" i="0" sz="2500" u="none" cap="none" strike="noStrike">
                <a:solidFill>
                  <a:schemeClr val="dk1"/>
                </a:solidFill>
                <a:latin typeface="Calibri"/>
                <a:ea typeface="Calibri"/>
                <a:cs typeface="Calibri"/>
                <a:sym typeface="Calibri"/>
              </a:defRPr>
            </a:lvl7pPr>
            <a:lvl8pPr indent="-10159" lvl="7" marL="4480560" marR="0" rtl="0" algn="l">
              <a:spcBef>
                <a:spcPts val="0"/>
              </a:spcBef>
              <a:buNone/>
              <a:defRPr b="0" i="0" sz="2500" u="none" cap="none" strike="noStrike">
                <a:solidFill>
                  <a:schemeClr val="dk1"/>
                </a:solidFill>
                <a:latin typeface="Calibri"/>
                <a:ea typeface="Calibri"/>
                <a:cs typeface="Calibri"/>
                <a:sym typeface="Calibri"/>
              </a:defRPr>
            </a:lvl8pPr>
            <a:lvl9pPr indent="-2540" lvl="8" marL="5120640" marR="0" rtl="0" algn="l">
              <a:spcBef>
                <a:spcPts val="0"/>
              </a:spcBef>
              <a:buNone/>
              <a:defRPr b="0" i="0" sz="25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9174479" y="8898890"/>
            <a:ext cx="2987039" cy="511174"/>
          </a:xfrm>
          <a:prstGeom prst="rect">
            <a:avLst/>
          </a:prstGeom>
          <a:noFill/>
          <a:ln>
            <a:noFill/>
          </a:ln>
        </p:spPr>
        <p:txBody>
          <a:bodyPr anchorCtr="0" anchor="ctr" bIns="64000" lIns="128000" rIns="128000" tIns="64000">
            <a:noAutofit/>
          </a:bodyPr>
          <a:lstStyle/>
          <a:p>
            <a:pPr indent="0" lvl="0" marL="0" marR="0" rtl="0" algn="r">
              <a:spcBef>
                <a:spcPts val="0"/>
              </a:spcBef>
              <a:buSzPct val="25000"/>
              <a:buNone/>
            </a:pPr>
            <a:fld id="{00000000-1234-1234-1234-123412341234}" type="slidenum">
              <a:rPr lang="en-NZ" sz="1200">
                <a:solidFill>
                  <a:srgbClr val="888888"/>
                </a:solidFill>
                <a:latin typeface="Verdana"/>
                <a:ea typeface="Verdana"/>
                <a:cs typeface="Verdana"/>
                <a:sym typeface="Verdana"/>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2509202" y="6720839"/>
            <a:ext cx="7680959" cy="793433"/>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Verdana"/>
              <a:buNone/>
              <a:defRPr b="1" i="0" sz="2800" u="none" cap="none" strike="noStrike">
                <a:solidFill>
                  <a:schemeClr val="dk1"/>
                </a:solidFill>
                <a:latin typeface="Verdana"/>
                <a:ea typeface="Verdana"/>
                <a:cs typeface="Verdana"/>
                <a:sym typeface="Verdan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p:nvPr>
            <p:ph idx="2" type="pic"/>
          </p:nvPr>
        </p:nvSpPr>
        <p:spPr>
          <a:xfrm>
            <a:off x="2509202" y="857884"/>
            <a:ext cx="7680959" cy="5760720"/>
          </a:xfrm>
          <a:prstGeom prst="rect">
            <a:avLst/>
          </a:prstGeom>
          <a:noFill/>
          <a:ln>
            <a:noFill/>
          </a:ln>
        </p:spPr>
        <p:txBody>
          <a:bodyPr anchorCtr="0" anchor="t" bIns="91425" lIns="91425" rIns="91425" tIns="91425"/>
          <a:lstStyle>
            <a:lvl1pPr indent="0" lvl="0" marL="0" marR="0" rtl="0" algn="l">
              <a:spcBef>
                <a:spcPts val="900"/>
              </a:spcBef>
              <a:buClr>
                <a:schemeClr val="dk1"/>
              </a:buClr>
              <a:buFont typeface="Arial"/>
              <a:buNone/>
              <a:defRPr b="0" i="0" sz="4500" u="none" cap="none" strike="noStrike">
                <a:solidFill>
                  <a:schemeClr val="dk1"/>
                </a:solidFill>
                <a:latin typeface="Verdana"/>
                <a:ea typeface="Verdana"/>
                <a:cs typeface="Verdana"/>
                <a:sym typeface="Verdana"/>
              </a:defRPr>
            </a:lvl1pPr>
            <a:lvl2pPr indent="-5080" lvl="1" marL="640080" marR="0" rtl="0" algn="l">
              <a:spcBef>
                <a:spcPts val="780"/>
              </a:spcBef>
              <a:buClr>
                <a:schemeClr val="dk1"/>
              </a:buClr>
              <a:buFont typeface="Arial"/>
              <a:buNone/>
              <a:defRPr b="0" i="0" sz="3900" u="none" cap="none" strike="noStrike">
                <a:solidFill>
                  <a:schemeClr val="dk1"/>
                </a:solidFill>
                <a:latin typeface="Verdana"/>
                <a:ea typeface="Verdana"/>
                <a:cs typeface="Verdana"/>
                <a:sym typeface="Verdana"/>
              </a:defRPr>
            </a:lvl2pPr>
            <a:lvl3pPr indent="-10160" lvl="2" marL="1280160" marR="0" rtl="0" algn="l">
              <a:spcBef>
                <a:spcPts val="680"/>
              </a:spcBef>
              <a:buClr>
                <a:schemeClr val="dk1"/>
              </a:buClr>
              <a:buFont typeface="Arial"/>
              <a:buNone/>
              <a:defRPr b="0" i="0" sz="3400" u="none" cap="none" strike="noStrike">
                <a:solidFill>
                  <a:schemeClr val="dk1"/>
                </a:solidFill>
                <a:latin typeface="Verdana"/>
                <a:ea typeface="Verdana"/>
                <a:cs typeface="Verdana"/>
                <a:sym typeface="Verdana"/>
              </a:defRPr>
            </a:lvl3pPr>
            <a:lvl4pPr indent="-2539" lvl="3" marL="1920240" marR="0" rtl="0" algn="l">
              <a:spcBef>
                <a:spcPts val="560"/>
              </a:spcBef>
              <a:buClr>
                <a:schemeClr val="dk1"/>
              </a:buClr>
              <a:buFont typeface="Arial"/>
              <a:buNone/>
              <a:defRPr b="0" i="0" sz="2800" u="none" cap="none" strike="noStrike">
                <a:solidFill>
                  <a:schemeClr val="dk1"/>
                </a:solidFill>
                <a:latin typeface="Verdana"/>
                <a:ea typeface="Verdana"/>
                <a:cs typeface="Verdana"/>
                <a:sym typeface="Verdana"/>
              </a:defRPr>
            </a:lvl4pPr>
            <a:lvl5pPr indent="-7620" lvl="4" marL="2560320" marR="0" rtl="0" algn="l">
              <a:spcBef>
                <a:spcPts val="560"/>
              </a:spcBef>
              <a:buClr>
                <a:schemeClr val="dk1"/>
              </a:buClr>
              <a:buFont typeface="Arial"/>
              <a:buNone/>
              <a:defRPr b="0" i="0" sz="2800" u="none" cap="none" strike="noStrike">
                <a:solidFill>
                  <a:schemeClr val="dk1"/>
                </a:solidFill>
                <a:latin typeface="Verdana"/>
                <a:ea typeface="Verdana"/>
                <a:cs typeface="Verdana"/>
                <a:sym typeface="Verdana"/>
              </a:defRPr>
            </a:lvl5pPr>
            <a:lvl6pPr indent="0" lvl="5" marL="3200400" marR="0" rtl="0" algn="l">
              <a:spcBef>
                <a:spcPts val="560"/>
              </a:spcBef>
              <a:buClr>
                <a:schemeClr val="dk1"/>
              </a:buClr>
              <a:buFont typeface="Arial"/>
              <a:buNone/>
              <a:defRPr b="0" i="0" sz="2800" u="none" cap="none" strike="noStrike">
                <a:solidFill>
                  <a:schemeClr val="dk1"/>
                </a:solidFill>
                <a:latin typeface="Calibri"/>
                <a:ea typeface="Calibri"/>
                <a:cs typeface="Calibri"/>
                <a:sym typeface="Calibri"/>
              </a:defRPr>
            </a:lvl6pPr>
            <a:lvl7pPr indent="-5079" lvl="6" marL="3840480" marR="0" rtl="0" algn="l">
              <a:spcBef>
                <a:spcPts val="560"/>
              </a:spcBef>
              <a:buClr>
                <a:schemeClr val="dk1"/>
              </a:buClr>
              <a:buFont typeface="Arial"/>
              <a:buNone/>
              <a:defRPr b="0" i="0" sz="2800" u="none" cap="none" strike="noStrike">
                <a:solidFill>
                  <a:schemeClr val="dk1"/>
                </a:solidFill>
                <a:latin typeface="Calibri"/>
                <a:ea typeface="Calibri"/>
                <a:cs typeface="Calibri"/>
                <a:sym typeface="Calibri"/>
              </a:defRPr>
            </a:lvl7pPr>
            <a:lvl8pPr indent="-10159" lvl="7" marL="4480560" marR="0" rtl="0" algn="l">
              <a:spcBef>
                <a:spcPts val="560"/>
              </a:spcBef>
              <a:buClr>
                <a:schemeClr val="dk1"/>
              </a:buClr>
              <a:buFont typeface="Arial"/>
              <a:buNone/>
              <a:defRPr b="0" i="0" sz="2800" u="none" cap="none" strike="noStrike">
                <a:solidFill>
                  <a:schemeClr val="dk1"/>
                </a:solidFill>
                <a:latin typeface="Calibri"/>
                <a:ea typeface="Calibri"/>
                <a:cs typeface="Calibri"/>
                <a:sym typeface="Calibri"/>
              </a:defRPr>
            </a:lvl8pPr>
            <a:lvl9pPr indent="-2540" lvl="8" marL="5120640" marR="0" rtl="0" algn="l">
              <a:spcBef>
                <a:spcPts val="560"/>
              </a:spcBef>
              <a:buClr>
                <a:schemeClr val="dk1"/>
              </a:buClr>
              <a:buFont typeface="Arial"/>
              <a:buNone/>
              <a:defRPr b="0" i="0" sz="28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2509202" y="7514272"/>
            <a:ext cx="7680959" cy="1126807"/>
          </a:xfrm>
          <a:prstGeom prst="rect">
            <a:avLst/>
          </a:prstGeom>
          <a:noFill/>
          <a:ln>
            <a:noFill/>
          </a:ln>
        </p:spPr>
        <p:txBody>
          <a:bodyPr anchorCtr="0" anchor="t" bIns="91425" lIns="91425" rIns="91425" tIns="91425"/>
          <a:lstStyle>
            <a:lvl1pPr indent="0" lvl="0" marL="0" marR="0" rtl="0" algn="l">
              <a:spcBef>
                <a:spcPts val="400"/>
              </a:spcBef>
              <a:buClr>
                <a:schemeClr val="dk1"/>
              </a:buClr>
              <a:buFont typeface="Arial"/>
              <a:buNone/>
              <a:defRPr b="0" i="0" sz="2000" u="none" cap="none" strike="noStrike">
                <a:solidFill>
                  <a:schemeClr val="dk1"/>
                </a:solidFill>
                <a:latin typeface="Verdana"/>
                <a:ea typeface="Verdana"/>
                <a:cs typeface="Verdana"/>
                <a:sym typeface="Verdana"/>
              </a:defRPr>
            </a:lvl1pPr>
            <a:lvl2pPr indent="-5080" lvl="1" marL="640080" marR="0" rtl="0" algn="l">
              <a:spcBef>
                <a:spcPts val="340"/>
              </a:spcBef>
              <a:buClr>
                <a:schemeClr val="dk1"/>
              </a:buClr>
              <a:buFont typeface="Arial"/>
              <a:buNone/>
              <a:defRPr b="0" i="0" sz="1700" u="none" cap="none" strike="noStrike">
                <a:solidFill>
                  <a:schemeClr val="dk1"/>
                </a:solidFill>
                <a:latin typeface="Verdana"/>
                <a:ea typeface="Verdana"/>
                <a:cs typeface="Verdana"/>
                <a:sym typeface="Verdana"/>
              </a:defRPr>
            </a:lvl2pPr>
            <a:lvl3pPr indent="-10160" lvl="2" marL="1280160" marR="0" rtl="0" algn="l">
              <a:spcBef>
                <a:spcPts val="280"/>
              </a:spcBef>
              <a:buClr>
                <a:schemeClr val="dk1"/>
              </a:buClr>
              <a:buFont typeface="Arial"/>
              <a:buNone/>
              <a:defRPr b="0" i="0" sz="1400" u="none" cap="none" strike="noStrike">
                <a:solidFill>
                  <a:schemeClr val="dk1"/>
                </a:solidFill>
                <a:latin typeface="Verdana"/>
                <a:ea typeface="Verdana"/>
                <a:cs typeface="Verdana"/>
                <a:sym typeface="Verdana"/>
              </a:defRPr>
            </a:lvl3pPr>
            <a:lvl4pPr indent="-2539" lvl="3" marL="1920240" marR="0" rtl="0" algn="l">
              <a:spcBef>
                <a:spcPts val="260"/>
              </a:spcBef>
              <a:buClr>
                <a:schemeClr val="dk1"/>
              </a:buClr>
              <a:buFont typeface="Arial"/>
              <a:buNone/>
              <a:defRPr b="0" i="0" sz="1300" u="none" cap="none" strike="noStrike">
                <a:solidFill>
                  <a:schemeClr val="dk1"/>
                </a:solidFill>
                <a:latin typeface="Verdana"/>
                <a:ea typeface="Verdana"/>
                <a:cs typeface="Verdana"/>
                <a:sym typeface="Verdana"/>
              </a:defRPr>
            </a:lvl4pPr>
            <a:lvl5pPr indent="-7620" lvl="4" marL="2560320" marR="0" rtl="0" algn="l">
              <a:spcBef>
                <a:spcPts val="260"/>
              </a:spcBef>
              <a:buClr>
                <a:schemeClr val="dk1"/>
              </a:buClr>
              <a:buFont typeface="Arial"/>
              <a:buNone/>
              <a:defRPr b="0" i="0" sz="1300" u="none" cap="none" strike="noStrike">
                <a:solidFill>
                  <a:schemeClr val="dk1"/>
                </a:solidFill>
                <a:latin typeface="Verdana"/>
                <a:ea typeface="Verdana"/>
                <a:cs typeface="Verdana"/>
                <a:sym typeface="Verdana"/>
              </a:defRPr>
            </a:lvl5pPr>
            <a:lvl6pPr indent="0" lvl="5" marL="3200400" marR="0" rtl="0" algn="l">
              <a:spcBef>
                <a:spcPts val="260"/>
              </a:spcBef>
              <a:buClr>
                <a:schemeClr val="dk1"/>
              </a:buClr>
              <a:buFont typeface="Arial"/>
              <a:buNone/>
              <a:defRPr b="0" i="0" sz="1300" u="none" cap="none" strike="noStrike">
                <a:solidFill>
                  <a:schemeClr val="dk1"/>
                </a:solidFill>
                <a:latin typeface="Calibri"/>
                <a:ea typeface="Calibri"/>
                <a:cs typeface="Calibri"/>
                <a:sym typeface="Calibri"/>
              </a:defRPr>
            </a:lvl6pPr>
            <a:lvl7pPr indent="-5079" lvl="6" marL="3840480" marR="0" rtl="0" algn="l">
              <a:spcBef>
                <a:spcPts val="260"/>
              </a:spcBef>
              <a:buClr>
                <a:schemeClr val="dk1"/>
              </a:buClr>
              <a:buFont typeface="Arial"/>
              <a:buNone/>
              <a:defRPr b="0" i="0" sz="1300" u="none" cap="none" strike="noStrike">
                <a:solidFill>
                  <a:schemeClr val="dk1"/>
                </a:solidFill>
                <a:latin typeface="Calibri"/>
                <a:ea typeface="Calibri"/>
                <a:cs typeface="Calibri"/>
                <a:sym typeface="Calibri"/>
              </a:defRPr>
            </a:lvl7pPr>
            <a:lvl8pPr indent="-10159" lvl="7" marL="4480560" marR="0" rtl="0" algn="l">
              <a:spcBef>
                <a:spcPts val="260"/>
              </a:spcBef>
              <a:buClr>
                <a:schemeClr val="dk1"/>
              </a:buClr>
              <a:buFont typeface="Arial"/>
              <a:buNone/>
              <a:defRPr b="0" i="0" sz="1300" u="none" cap="none" strike="noStrike">
                <a:solidFill>
                  <a:schemeClr val="dk1"/>
                </a:solidFill>
                <a:latin typeface="Calibri"/>
                <a:ea typeface="Calibri"/>
                <a:cs typeface="Calibri"/>
                <a:sym typeface="Calibri"/>
              </a:defRPr>
            </a:lvl8pPr>
            <a:lvl9pPr indent="-2540" lvl="8" marL="5120640" marR="0" rtl="0" algn="l">
              <a:spcBef>
                <a:spcPts val="260"/>
              </a:spcBef>
              <a:buClr>
                <a:schemeClr val="dk1"/>
              </a:buClr>
              <a:buFont typeface="Arial"/>
              <a:buNone/>
              <a:defRPr b="0" i="0" sz="13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640079" y="8898890"/>
            <a:ext cx="2987039" cy="511174"/>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Verdana"/>
                <a:ea typeface="Verdana"/>
                <a:cs typeface="Verdana"/>
                <a:sym typeface="Verdana"/>
              </a:defRPr>
            </a:lvl1pPr>
            <a:lvl2pPr indent="-5080" lvl="1" marL="640080" marR="0" rtl="0" algn="l">
              <a:spcBef>
                <a:spcPts val="0"/>
              </a:spcBef>
              <a:buNone/>
              <a:defRPr b="0" i="0" sz="2500" u="none" cap="none" strike="noStrike">
                <a:solidFill>
                  <a:schemeClr val="dk1"/>
                </a:solidFill>
                <a:latin typeface="Calibri"/>
                <a:ea typeface="Calibri"/>
                <a:cs typeface="Calibri"/>
                <a:sym typeface="Calibri"/>
              </a:defRPr>
            </a:lvl2pPr>
            <a:lvl3pPr indent="-10160" lvl="2" marL="1280160" marR="0" rtl="0" algn="l">
              <a:spcBef>
                <a:spcPts val="0"/>
              </a:spcBef>
              <a:buNone/>
              <a:defRPr b="0" i="0" sz="2500" u="none" cap="none" strike="noStrike">
                <a:solidFill>
                  <a:schemeClr val="dk1"/>
                </a:solidFill>
                <a:latin typeface="Calibri"/>
                <a:ea typeface="Calibri"/>
                <a:cs typeface="Calibri"/>
                <a:sym typeface="Calibri"/>
              </a:defRPr>
            </a:lvl3pPr>
            <a:lvl4pPr indent="-2539" lvl="3" marL="1920240" marR="0" rtl="0" algn="l">
              <a:spcBef>
                <a:spcPts val="0"/>
              </a:spcBef>
              <a:buNone/>
              <a:defRPr b="0" i="0" sz="2500" u="none" cap="none" strike="noStrike">
                <a:solidFill>
                  <a:schemeClr val="dk1"/>
                </a:solidFill>
                <a:latin typeface="Calibri"/>
                <a:ea typeface="Calibri"/>
                <a:cs typeface="Calibri"/>
                <a:sym typeface="Calibri"/>
              </a:defRPr>
            </a:lvl4pPr>
            <a:lvl5pPr indent="-7620" lvl="4" marL="2560320" marR="0" rtl="0" algn="l">
              <a:spcBef>
                <a:spcPts val="0"/>
              </a:spcBef>
              <a:buNone/>
              <a:defRPr b="0" i="0" sz="2500" u="none" cap="none" strike="noStrike">
                <a:solidFill>
                  <a:schemeClr val="dk1"/>
                </a:solidFill>
                <a:latin typeface="Calibri"/>
                <a:ea typeface="Calibri"/>
                <a:cs typeface="Calibri"/>
                <a:sym typeface="Calibri"/>
              </a:defRPr>
            </a:lvl5pPr>
            <a:lvl6pPr indent="0" lvl="5" marL="3200400" marR="0" rtl="0" algn="l">
              <a:spcBef>
                <a:spcPts val="0"/>
              </a:spcBef>
              <a:buNone/>
              <a:defRPr b="0" i="0" sz="2500" u="none" cap="none" strike="noStrike">
                <a:solidFill>
                  <a:schemeClr val="dk1"/>
                </a:solidFill>
                <a:latin typeface="Calibri"/>
                <a:ea typeface="Calibri"/>
                <a:cs typeface="Calibri"/>
                <a:sym typeface="Calibri"/>
              </a:defRPr>
            </a:lvl6pPr>
            <a:lvl7pPr indent="-5079" lvl="6" marL="3840480" marR="0" rtl="0" algn="l">
              <a:spcBef>
                <a:spcPts val="0"/>
              </a:spcBef>
              <a:buNone/>
              <a:defRPr b="0" i="0" sz="2500" u="none" cap="none" strike="noStrike">
                <a:solidFill>
                  <a:schemeClr val="dk1"/>
                </a:solidFill>
                <a:latin typeface="Calibri"/>
                <a:ea typeface="Calibri"/>
                <a:cs typeface="Calibri"/>
                <a:sym typeface="Calibri"/>
              </a:defRPr>
            </a:lvl7pPr>
            <a:lvl8pPr indent="-10159" lvl="7" marL="4480560" marR="0" rtl="0" algn="l">
              <a:spcBef>
                <a:spcPts val="0"/>
              </a:spcBef>
              <a:buNone/>
              <a:defRPr b="0" i="0" sz="2500" u="none" cap="none" strike="noStrike">
                <a:solidFill>
                  <a:schemeClr val="dk1"/>
                </a:solidFill>
                <a:latin typeface="Calibri"/>
                <a:ea typeface="Calibri"/>
                <a:cs typeface="Calibri"/>
                <a:sym typeface="Calibri"/>
              </a:defRPr>
            </a:lvl8pPr>
            <a:lvl9pPr indent="-2540" lvl="8" marL="5120640" marR="0" rtl="0" algn="l">
              <a:spcBef>
                <a:spcPts val="0"/>
              </a:spcBef>
              <a:buNone/>
              <a:defRPr b="0" i="0" sz="25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373880" y="8898890"/>
            <a:ext cx="4053839" cy="511174"/>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Verdana"/>
                <a:ea typeface="Verdana"/>
                <a:cs typeface="Verdana"/>
                <a:sym typeface="Verdana"/>
              </a:defRPr>
            </a:lvl1pPr>
            <a:lvl2pPr indent="-5080" lvl="1" marL="640080" marR="0" rtl="0" algn="l">
              <a:spcBef>
                <a:spcPts val="0"/>
              </a:spcBef>
              <a:buNone/>
              <a:defRPr b="0" i="0" sz="2500" u="none" cap="none" strike="noStrike">
                <a:solidFill>
                  <a:schemeClr val="dk1"/>
                </a:solidFill>
                <a:latin typeface="Calibri"/>
                <a:ea typeface="Calibri"/>
                <a:cs typeface="Calibri"/>
                <a:sym typeface="Calibri"/>
              </a:defRPr>
            </a:lvl2pPr>
            <a:lvl3pPr indent="-10160" lvl="2" marL="1280160" marR="0" rtl="0" algn="l">
              <a:spcBef>
                <a:spcPts val="0"/>
              </a:spcBef>
              <a:buNone/>
              <a:defRPr b="0" i="0" sz="2500" u="none" cap="none" strike="noStrike">
                <a:solidFill>
                  <a:schemeClr val="dk1"/>
                </a:solidFill>
                <a:latin typeface="Calibri"/>
                <a:ea typeface="Calibri"/>
                <a:cs typeface="Calibri"/>
                <a:sym typeface="Calibri"/>
              </a:defRPr>
            </a:lvl3pPr>
            <a:lvl4pPr indent="-2539" lvl="3" marL="1920240" marR="0" rtl="0" algn="l">
              <a:spcBef>
                <a:spcPts val="0"/>
              </a:spcBef>
              <a:buNone/>
              <a:defRPr b="0" i="0" sz="2500" u="none" cap="none" strike="noStrike">
                <a:solidFill>
                  <a:schemeClr val="dk1"/>
                </a:solidFill>
                <a:latin typeface="Calibri"/>
                <a:ea typeface="Calibri"/>
                <a:cs typeface="Calibri"/>
                <a:sym typeface="Calibri"/>
              </a:defRPr>
            </a:lvl4pPr>
            <a:lvl5pPr indent="-7620" lvl="4" marL="2560320" marR="0" rtl="0" algn="l">
              <a:spcBef>
                <a:spcPts val="0"/>
              </a:spcBef>
              <a:buNone/>
              <a:defRPr b="0" i="0" sz="2500" u="none" cap="none" strike="noStrike">
                <a:solidFill>
                  <a:schemeClr val="dk1"/>
                </a:solidFill>
                <a:latin typeface="Calibri"/>
                <a:ea typeface="Calibri"/>
                <a:cs typeface="Calibri"/>
                <a:sym typeface="Calibri"/>
              </a:defRPr>
            </a:lvl5pPr>
            <a:lvl6pPr indent="0" lvl="5" marL="3200400" marR="0" rtl="0" algn="l">
              <a:spcBef>
                <a:spcPts val="0"/>
              </a:spcBef>
              <a:buNone/>
              <a:defRPr b="0" i="0" sz="2500" u="none" cap="none" strike="noStrike">
                <a:solidFill>
                  <a:schemeClr val="dk1"/>
                </a:solidFill>
                <a:latin typeface="Calibri"/>
                <a:ea typeface="Calibri"/>
                <a:cs typeface="Calibri"/>
                <a:sym typeface="Calibri"/>
              </a:defRPr>
            </a:lvl6pPr>
            <a:lvl7pPr indent="-5079" lvl="6" marL="3840480" marR="0" rtl="0" algn="l">
              <a:spcBef>
                <a:spcPts val="0"/>
              </a:spcBef>
              <a:buNone/>
              <a:defRPr b="0" i="0" sz="2500" u="none" cap="none" strike="noStrike">
                <a:solidFill>
                  <a:schemeClr val="dk1"/>
                </a:solidFill>
                <a:latin typeface="Calibri"/>
                <a:ea typeface="Calibri"/>
                <a:cs typeface="Calibri"/>
                <a:sym typeface="Calibri"/>
              </a:defRPr>
            </a:lvl7pPr>
            <a:lvl8pPr indent="-10159" lvl="7" marL="4480560" marR="0" rtl="0" algn="l">
              <a:spcBef>
                <a:spcPts val="0"/>
              </a:spcBef>
              <a:buNone/>
              <a:defRPr b="0" i="0" sz="2500" u="none" cap="none" strike="noStrike">
                <a:solidFill>
                  <a:schemeClr val="dk1"/>
                </a:solidFill>
                <a:latin typeface="Calibri"/>
                <a:ea typeface="Calibri"/>
                <a:cs typeface="Calibri"/>
                <a:sym typeface="Calibri"/>
              </a:defRPr>
            </a:lvl8pPr>
            <a:lvl9pPr indent="-2540" lvl="8" marL="5120640" marR="0" rtl="0" algn="l">
              <a:spcBef>
                <a:spcPts val="0"/>
              </a:spcBef>
              <a:buNone/>
              <a:defRPr b="0" i="0" sz="25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9174479" y="8898890"/>
            <a:ext cx="2987039" cy="511174"/>
          </a:xfrm>
          <a:prstGeom prst="rect">
            <a:avLst/>
          </a:prstGeom>
          <a:noFill/>
          <a:ln>
            <a:noFill/>
          </a:ln>
        </p:spPr>
        <p:txBody>
          <a:bodyPr anchorCtr="0" anchor="ctr" bIns="64000" lIns="128000" rIns="128000" tIns="64000">
            <a:noAutofit/>
          </a:bodyPr>
          <a:lstStyle/>
          <a:p>
            <a:pPr indent="0" lvl="0" marL="0" marR="0" rtl="0" algn="r">
              <a:spcBef>
                <a:spcPts val="0"/>
              </a:spcBef>
              <a:buSzPct val="25000"/>
              <a:buNone/>
            </a:pPr>
            <a:fld id="{00000000-1234-1234-1234-123412341234}" type="slidenum">
              <a:rPr lang="en-NZ" sz="1200">
                <a:solidFill>
                  <a:srgbClr val="888888"/>
                </a:solidFill>
                <a:latin typeface="Verdana"/>
                <a:ea typeface="Verdana"/>
                <a:cs typeface="Verdana"/>
                <a:sym typeface="Verdana"/>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640079" y="384492"/>
            <a:ext cx="11521440" cy="160019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Verdana"/>
              <a:buNone/>
              <a:defRPr b="0" i="0" sz="1200" u="none" cap="none" strike="noStrike">
                <a:solidFill>
                  <a:schemeClr val="dk1"/>
                </a:solidFill>
                <a:latin typeface="Verdana"/>
                <a:ea typeface="Verdana"/>
                <a:cs typeface="Verdana"/>
                <a:sym typeface="Verdan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640079" y="2240281"/>
            <a:ext cx="11521440" cy="6336348"/>
          </a:xfrm>
          <a:prstGeom prst="rect">
            <a:avLst/>
          </a:prstGeom>
          <a:noFill/>
          <a:ln>
            <a:noFill/>
          </a:ln>
        </p:spPr>
        <p:txBody>
          <a:bodyPr anchorCtr="0" anchor="t" bIns="91425" lIns="91425" rIns="91425" tIns="91425"/>
          <a:lstStyle>
            <a:lvl1pPr indent="-403860" lvl="0" marL="480060" marR="0" rtl="0" algn="l">
              <a:spcBef>
                <a:spcPts val="240"/>
              </a:spcBef>
              <a:buClr>
                <a:schemeClr val="dk1"/>
              </a:buClr>
              <a:buSzPct val="100000"/>
              <a:buFont typeface="Arial"/>
              <a:buChar char="•"/>
              <a:defRPr b="0" i="0" sz="1200" u="none" cap="none" strike="noStrike">
                <a:solidFill>
                  <a:schemeClr val="dk1"/>
                </a:solidFill>
                <a:latin typeface="Verdana"/>
                <a:ea typeface="Verdana"/>
                <a:cs typeface="Verdana"/>
                <a:sym typeface="Verdana"/>
              </a:defRPr>
            </a:lvl1pPr>
            <a:lvl2pPr indent="-328930" lvl="1" marL="1040130" marR="0" rtl="0" algn="l">
              <a:spcBef>
                <a:spcPts val="240"/>
              </a:spcBef>
              <a:buClr>
                <a:schemeClr val="dk1"/>
              </a:buClr>
              <a:buSzPct val="100000"/>
              <a:buFont typeface="Arial"/>
              <a:buChar char="–"/>
              <a:defRPr b="0" i="0" sz="1200" u="none" cap="none" strike="noStrike">
                <a:solidFill>
                  <a:schemeClr val="dk1"/>
                </a:solidFill>
                <a:latin typeface="Verdana"/>
                <a:ea typeface="Verdana"/>
                <a:cs typeface="Verdana"/>
                <a:sym typeface="Verdana"/>
              </a:defRPr>
            </a:lvl2pPr>
            <a:lvl3pPr indent="-254000" lvl="2" marL="1600200" marR="0" rtl="0" algn="l">
              <a:spcBef>
                <a:spcPts val="240"/>
              </a:spcBef>
              <a:buClr>
                <a:schemeClr val="dk1"/>
              </a:buClr>
              <a:buSzPct val="100000"/>
              <a:buFont typeface="Arial"/>
              <a:buChar char="•"/>
              <a:defRPr b="0" i="0" sz="1200" u="none" cap="none" strike="noStrike">
                <a:solidFill>
                  <a:schemeClr val="dk1"/>
                </a:solidFill>
                <a:latin typeface="Verdana"/>
                <a:ea typeface="Verdana"/>
                <a:cs typeface="Verdana"/>
                <a:sym typeface="Verdana"/>
              </a:defRPr>
            </a:lvl3pPr>
            <a:lvl4pPr indent="-246379" lvl="3" marL="2240280" marR="0" rtl="0" algn="l">
              <a:spcBef>
                <a:spcPts val="240"/>
              </a:spcBef>
              <a:buClr>
                <a:schemeClr val="dk1"/>
              </a:buClr>
              <a:buSzPct val="100000"/>
              <a:buFont typeface="Arial"/>
              <a:buChar char="–"/>
              <a:defRPr b="0" i="0" sz="1200" u="none" cap="none" strike="noStrike">
                <a:solidFill>
                  <a:schemeClr val="dk1"/>
                </a:solidFill>
                <a:latin typeface="Verdana"/>
                <a:ea typeface="Verdana"/>
                <a:cs typeface="Verdana"/>
                <a:sym typeface="Verdana"/>
              </a:defRPr>
            </a:lvl4pPr>
            <a:lvl5pPr indent="-251460" lvl="4" marL="2880360" marR="0" rtl="0" algn="l">
              <a:spcBef>
                <a:spcPts val="240"/>
              </a:spcBef>
              <a:buClr>
                <a:schemeClr val="dk1"/>
              </a:buClr>
              <a:buSzPct val="100000"/>
              <a:buFont typeface="Arial"/>
              <a:buChar char="»"/>
              <a:defRPr b="0" i="0" sz="1200" u="none" cap="none" strike="noStrike">
                <a:solidFill>
                  <a:schemeClr val="dk1"/>
                </a:solidFill>
                <a:latin typeface="Verdana"/>
                <a:ea typeface="Verdana"/>
                <a:cs typeface="Verdana"/>
                <a:sym typeface="Verdana"/>
              </a:defRPr>
            </a:lvl5pPr>
            <a:lvl6pPr indent="-142240" lvl="5" marL="352044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6pPr>
            <a:lvl7pPr indent="-147320" lvl="6" marL="416052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7pPr>
            <a:lvl8pPr indent="-152400" lvl="7" marL="48006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8pPr>
            <a:lvl9pPr indent="-144779" lvl="8" marL="544068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640079" y="8898890"/>
            <a:ext cx="2987039" cy="51117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Verdana"/>
                <a:ea typeface="Verdana"/>
                <a:cs typeface="Verdana"/>
                <a:sym typeface="Verdana"/>
              </a:defRPr>
            </a:lvl1pPr>
            <a:lvl2pPr indent="-5080" lvl="1" marL="640080" marR="0" rtl="0" algn="l">
              <a:spcBef>
                <a:spcPts val="0"/>
              </a:spcBef>
              <a:buNone/>
              <a:defRPr b="0" i="0" sz="2500" u="none" cap="none" strike="noStrike">
                <a:solidFill>
                  <a:schemeClr val="dk1"/>
                </a:solidFill>
                <a:latin typeface="Calibri"/>
                <a:ea typeface="Calibri"/>
                <a:cs typeface="Calibri"/>
                <a:sym typeface="Calibri"/>
              </a:defRPr>
            </a:lvl2pPr>
            <a:lvl3pPr indent="-10160" lvl="2" marL="1280160" marR="0" rtl="0" algn="l">
              <a:spcBef>
                <a:spcPts val="0"/>
              </a:spcBef>
              <a:buNone/>
              <a:defRPr b="0" i="0" sz="2500" u="none" cap="none" strike="noStrike">
                <a:solidFill>
                  <a:schemeClr val="dk1"/>
                </a:solidFill>
                <a:latin typeface="Calibri"/>
                <a:ea typeface="Calibri"/>
                <a:cs typeface="Calibri"/>
                <a:sym typeface="Calibri"/>
              </a:defRPr>
            </a:lvl3pPr>
            <a:lvl4pPr indent="-2539" lvl="3" marL="1920240" marR="0" rtl="0" algn="l">
              <a:spcBef>
                <a:spcPts val="0"/>
              </a:spcBef>
              <a:buNone/>
              <a:defRPr b="0" i="0" sz="2500" u="none" cap="none" strike="noStrike">
                <a:solidFill>
                  <a:schemeClr val="dk1"/>
                </a:solidFill>
                <a:latin typeface="Calibri"/>
                <a:ea typeface="Calibri"/>
                <a:cs typeface="Calibri"/>
                <a:sym typeface="Calibri"/>
              </a:defRPr>
            </a:lvl4pPr>
            <a:lvl5pPr indent="-7620" lvl="4" marL="2560320" marR="0" rtl="0" algn="l">
              <a:spcBef>
                <a:spcPts val="0"/>
              </a:spcBef>
              <a:buNone/>
              <a:defRPr b="0" i="0" sz="2500" u="none" cap="none" strike="noStrike">
                <a:solidFill>
                  <a:schemeClr val="dk1"/>
                </a:solidFill>
                <a:latin typeface="Calibri"/>
                <a:ea typeface="Calibri"/>
                <a:cs typeface="Calibri"/>
                <a:sym typeface="Calibri"/>
              </a:defRPr>
            </a:lvl5pPr>
            <a:lvl6pPr indent="0" lvl="5" marL="3200400" marR="0" rtl="0" algn="l">
              <a:spcBef>
                <a:spcPts val="0"/>
              </a:spcBef>
              <a:buNone/>
              <a:defRPr b="0" i="0" sz="2500" u="none" cap="none" strike="noStrike">
                <a:solidFill>
                  <a:schemeClr val="dk1"/>
                </a:solidFill>
                <a:latin typeface="Calibri"/>
                <a:ea typeface="Calibri"/>
                <a:cs typeface="Calibri"/>
                <a:sym typeface="Calibri"/>
              </a:defRPr>
            </a:lvl6pPr>
            <a:lvl7pPr indent="-5079" lvl="6" marL="3840480" marR="0" rtl="0" algn="l">
              <a:spcBef>
                <a:spcPts val="0"/>
              </a:spcBef>
              <a:buNone/>
              <a:defRPr b="0" i="0" sz="2500" u="none" cap="none" strike="noStrike">
                <a:solidFill>
                  <a:schemeClr val="dk1"/>
                </a:solidFill>
                <a:latin typeface="Calibri"/>
                <a:ea typeface="Calibri"/>
                <a:cs typeface="Calibri"/>
                <a:sym typeface="Calibri"/>
              </a:defRPr>
            </a:lvl7pPr>
            <a:lvl8pPr indent="-10159" lvl="7" marL="4480560" marR="0" rtl="0" algn="l">
              <a:spcBef>
                <a:spcPts val="0"/>
              </a:spcBef>
              <a:buNone/>
              <a:defRPr b="0" i="0" sz="2500" u="none" cap="none" strike="noStrike">
                <a:solidFill>
                  <a:schemeClr val="dk1"/>
                </a:solidFill>
                <a:latin typeface="Calibri"/>
                <a:ea typeface="Calibri"/>
                <a:cs typeface="Calibri"/>
                <a:sym typeface="Calibri"/>
              </a:defRPr>
            </a:lvl8pPr>
            <a:lvl9pPr indent="-2540" lvl="8" marL="5120640" marR="0" rtl="0" algn="l">
              <a:spcBef>
                <a:spcPts val="0"/>
              </a:spcBef>
              <a:buNone/>
              <a:defRPr b="0" i="0" sz="25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373880" y="8898890"/>
            <a:ext cx="4053839" cy="511174"/>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Verdana"/>
                <a:ea typeface="Verdana"/>
                <a:cs typeface="Verdana"/>
                <a:sym typeface="Verdana"/>
              </a:defRPr>
            </a:lvl1pPr>
            <a:lvl2pPr indent="-5080" lvl="1" marL="640080" marR="0" rtl="0" algn="l">
              <a:spcBef>
                <a:spcPts val="0"/>
              </a:spcBef>
              <a:buNone/>
              <a:defRPr b="0" i="0" sz="2500" u="none" cap="none" strike="noStrike">
                <a:solidFill>
                  <a:schemeClr val="dk1"/>
                </a:solidFill>
                <a:latin typeface="Calibri"/>
                <a:ea typeface="Calibri"/>
                <a:cs typeface="Calibri"/>
                <a:sym typeface="Calibri"/>
              </a:defRPr>
            </a:lvl2pPr>
            <a:lvl3pPr indent="-10160" lvl="2" marL="1280160" marR="0" rtl="0" algn="l">
              <a:spcBef>
                <a:spcPts val="0"/>
              </a:spcBef>
              <a:buNone/>
              <a:defRPr b="0" i="0" sz="2500" u="none" cap="none" strike="noStrike">
                <a:solidFill>
                  <a:schemeClr val="dk1"/>
                </a:solidFill>
                <a:latin typeface="Calibri"/>
                <a:ea typeface="Calibri"/>
                <a:cs typeface="Calibri"/>
                <a:sym typeface="Calibri"/>
              </a:defRPr>
            </a:lvl3pPr>
            <a:lvl4pPr indent="-2539" lvl="3" marL="1920240" marR="0" rtl="0" algn="l">
              <a:spcBef>
                <a:spcPts val="0"/>
              </a:spcBef>
              <a:buNone/>
              <a:defRPr b="0" i="0" sz="2500" u="none" cap="none" strike="noStrike">
                <a:solidFill>
                  <a:schemeClr val="dk1"/>
                </a:solidFill>
                <a:latin typeface="Calibri"/>
                <a:ea typeface="Calibri"/>
                <a:cs typeface="Calibri"/>
                <a:sym typeface="Calibri"/>
              </a:defRPr>
            </a:lvl4pPr>
            <a:lvl5pPr indent="-7620" lvl="4" marL="2560320" marR="0" rtl="0" algn="l">
              <a:spcBef>
                <a:spcPts val="0"/>
              </a:spcBef>
              <a:buNone/>
              <a:defRPr b="0" i="0" sz="2500" u="none" cap="none" strike="noStrike">
                <a:solidFill>
                  <a:schemeClr val="dk1"/>
                </a:solidFill>
                <a:latin typeface="Calibri"/>
                <a:ea typeface="Calibri"/>
                <a:cs typeface="Calibri"/>
                <a:sym typeface="Calibri"/>
              </a:defRPr>
            </a:lvl5pPr>
            <a:lvl6pPr indent="0" lvl="5" marL="3200400" marR="0" rtl="0" algn="l">
              <a:spcBef>
                <a:spcPts val="0"/>
              </a:spcBef>
              <a:buNone/>
              <a:defRPr b="0" i="0" sz="2500" u="none" cap="none" strike="noStrike">
                <a:solidFill>
                  <a:schemeClr val="dk1"/>
                </a:solidFill>
                <a:latin typeface="Calibri"/>
                <a:ea typeface="Calibri"/>
                <a:cs typeface="Calibri"/>
                <a:sym typeface="Calibri"/>
              </a:defRPr>
            </a:lvl6pPr>
            <a:lvl7pPr indent="-5079" lvl="6" marL="3840480" marR="0" rtl="0" algn="l">
              <a:spcBef>
                <a:spcPts val="0"/>
              </a:spcBef>
              <a:buNone/>
              <a:defRPr b="0" i="0" sz="2500" u="none" cap="none" strike="noStrike">
                <a:solidFill>
                  <a:schemeClr val="dk1"/>
                </a:solidFill>
                <a:latin typeface="Calibri"/>
                <a:ea typeface="Calibri"/>
                <a:cs typeface="Calibri"/>
                <a:sym typeface="Calibri"/>
              </a:defRPr>
            </a:lvl7pPr>
            <a:lvl8pPr indent="-10159" lvl="7" marL="4480560" marR="0" rtl="0" algn="l">
              <a:spcBef>
                <a:spcPts val="0"/>
              </a:spcBef>
              <a:buNone/>
              <a:defRPr b="0" i="0" sz="2500" u="none" cap="none" strike="noStrike">
                <a:solidFill>
                  <a:schemeClr val="dk1"/>
                </a:solidFill>
                <a:latin typeface="Calibri"/>
                <a:ea typeface="Calibri"/>
                <a:cs typeface="Calibri"/>
                <a:sym typeface="Calibri"/>
              </a:defRPr>
            </a:lvl8pPr>
            <a:lvl9pPr indent="-2540" lvl="8" marL="5120640" marR="0" rtl="0" algn="l">
              <a:spcBef>
                <a:spcPts val="0"/>
              </a:spcBef>
              <a:buNone/>
              <a:defRPr b="0" i="0" sz="25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9174479" y="8898890"/>
            <a:ext cx="2987039" cy="511174"/>
          </a:xfrm>
          <a:prstGeom prst="rect">
            <a:avLst/>
          </a:prstGeom>
          <a:noFill/>
          <a:ln>
            <a:noFill/>
          </a:ln>
        </p:spPr>
        <p:txBody>
          <a:bodyPr anchorCtr="0" anchor="ctr" bIns="64000" lIns="128000" rIns="128000" tIns="64000">
            <a:noAutofit/>
          </a:bodyPr>
          <a:lstStyle/>
          <a:p>
            <a:pPr indent="0" lvl="0" marL="0" marR="0" rtl="0" algn="r">
              <a:spcBef>
                <a:spcPts val="0"/>
              </a:spcBef>
              <a:buSzPct val="25000"/>
              <a:buNone/>
            </a:pPr>
            <a:fld id="{00000000-1234-1234-1234-123412341234}" type="slidenum">
              <a:rPr b="0" i="0" lang="en-NZ" sz="1200" u="none" cap="none" strike="noStrike">
                <a:solidFill>
                  <a:srgbClr val="888888"/>
                </a:solidFill>
                <a:latin typeface="Verdana"/>
                <a:ea typeface="Verdana"/>
                <a:cs typeface="Verdana"/>
                <a:sym typeface="Verdan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 Id="rId4" Type="http://schemas.openxmlformats.org/officeDocument/2006/relationships/image" Target="../media/image02.png"/><Relationship Id="rId5" Type="http://schemas.openxmlformats.org/officeDocument/2006/relationships/image" Target="../media/image0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2.png"/><Relationship Id="rId4" Type="http://schemas.openxmlformats.org/officeDocument/2006/relationships/image" Target="../media/image03.png"/><Relationship Id="rId5"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pic>
        <p:nvPicPr>
          <p:cNvPr id="84" name="Shape 84"/>
          <p:cNvPicPr preferRelativeResize="0"/>
          <p:nvPr/>
        </p:nvPicPr>
        <p:blipFill rotWithShape="1">
          <a:blip r:embed="rId3">
            <a:alphaModFix/>
          </a:blip>
          <a:srcRect b="0" l="0" r="0" t="1457"/>
          <a:stretch/>
        </p:blipFill>
        <p:spPr>
          <a:xfrm>
            <a:off x="6703917" y="5737162"/>
            <a:ext cx="1872684" cy="3215415"/>
          </a:xfrm>
          <a:prstGeom prst="rect">
            <a:avLst/>
          </a:prstGeom>
          <a:noFill/>
          <a:ln>
            <a:noFill/>
          </a:ln>
        </p:spPr>
      </p:pic>
      <p:cxnSp>
        <p:nvCxnSpPr>
          <p:cNvPr id="85" name="Shape 85"/>
          <p:cNvCxnSpPr/>
          <p:nvPr/>
        </p:nvCxnSpPr>
        <p:spPr>
          <a:xfrm rot="10800000">
            <a:off x="552377" y="1086017"/>
            <a:ext cx="0" cy="562818"/>
          </a:xfrm>
          <a:prstGeom prst="straightConnector1">
            <a:avLst/>
          </a:prstGeom>
          <a:noFill/>
          <a:ln cap="flat" cmpd="sng" w="98425">
            <a:solidFill>
              <a:schemeClr val="dk1"/>
            </a:solidFill>
            <a:prstDash val="solid"/>
            <a:round/>
            <a:headEnd len="med" w="med" type="none"/>
            <a:tailEnd len="med" w="med" type="none"/>
          </a:ln>
          <a:effectLst>
            <a:outerShdw blurRad="39999" rotWithShape="0" dir="5400000" dist="20000">
              <a:srgbClr val="000000">
                <a:alpha val="37647"/>
              </a:srgbClr>
            </a:outerShdw>
          </a:effectLst>
        </p:spPr>
      </p:cxnSp>
      <p:cxnSp>
        <p:nvCxnSpPr>
          <p:cNvPr id="86" name="Shape 86"/>
          <p:cNvCxnSpPr/>
          <p:nvPr/>
        </p:nvCxnSpPr>
        <p:spPr>
          <a:xfrm rot="10800000">
            <a:off x="1450139" y="1542874"/>
            <a:ext cx="9991332" cy="2855"/>
          </a:xfrm>
          <a:prstGeom prst="straightConnector1">
            <a:avLst/>
          </a:prstGeom>
          <a:noFill/>
          <a:ln cap="flat" cmpd="sng" w="57150">
            <a:solidFill>
              <a:schemeClr val="dk1"/>
            </a:solidFill>
            <a:prstDash val="solid"/>
            <a:round/>
            <a:headEnd len="med" w="med" type="none"/>
            <a:tailEnd len="med" w="med" type="none"/>
          </a:ln>
          <a:effectLst>
            <a:outerShdw blurRad="39999" rotWithShape="0" dir="5400000" dist="20000">
              <a:srgbClr val="000000">
                <a:alpha val="37647"/>
              </a:srgbClr>
            </a:outerShdw>
          </a:effectLst>
        </p:spPr>
      </p:cxnSp>
      <p:cxnSp>
        <p:nvCxnSpPr>
          <p:cNvPr id="87" name="Shape 87"/>
          <p:cNvCxnSpPr/>
          <p:nvPr/>
        </p:nvCxnSpPr>
        <p:spPr>
          <a:xfrm>
            <a:off x="2620296" y="1468940"/>
            <a:ext cx="0" cy="6051416"/>
          </a:xfrm>
          <a:prstGeom prst="straightConnector1">
            <a:avLst/>
          </a:prstGeom>
          <a:noFill/>
          <a:ln cap="flat" cmpd="sng" w="38100">
            <a:solidFill>
              <a:srgbClr val="538CD5"/>
            </a:solidFill>
            <a:prstDash val="solid"/>
            <a:round/>
            <a:headEnd len="med" w="med" type="none"/>
            <a:tailEnd len="med" w="med" type="none"/>
          </a:ln>
          <a:effectLst>
            <a:outerShdw blurRad="39999" rotWithShape="0" dir="5400000" dist="20000">
              <a:srgbClr val="000000">
                <a:alpha val="37647"/>
              </a:srgbClr>
            </a:outerShdw>
          </a:effectLst>
        </p:spPr>
      </p:cxnSp>
      <p:cxnSp>
        <p:nvCxnSpPr>
          <p:cNvPr id="88" name="Shape 88"/>
          <p:cNvCxnSpPr/>
          <p:nvPr/>
        </p:nvCxnSpPr>
        <p:spPr>
          <a:xfrm>
            <a:off x="4870596" y="1468940"/>
            <a:ext cx="0" cy="7385335"/>
          </a:xfrm>
          <a:prstGeom prst="straightConnector1">
            <a:avLst/>
          </a:prstGeom>
          <a:noFill/>
          <a:ln cap="flat" cmpd="sng" w="38100">
            <a:solidFill>
              <a:srgbClr val="953734"/>
            </a:solidFill>
            <a:prstDash val="solid"/>
            <a:round/>
            <a:headEnd len="med" w="med" type="none"/>
            <a:tailEnd len="med" w="med" type="none"/>
          </a:ln>
          <a:effectLst>
            <a:outerShdw blurRad="39999" rotWithShape="0" dir="5400000" dist="20000">
              <a:srgbClr val="000000">
                <a:alpha val="37647"/>
              </a:srgbClr>
            </a:outerShdw>
          </a:effectLst>
        </p:spPr>
      </p:cxnSp>
      <p:cxnSp>
        <p:nvCxnSpPr>
          <p:cNvPr id="89" name="Shape 89"/>
          <p:cNvCxnSpPr/>
          <p:nvPr/>
        </p:nvCxnSpPr>
        <p:spPr>
          <a:xfrm>
            <a:off x="6850860" y="1468940"/>
            <a:ext cx="0" cy="2669535"/>
          </a:xfrm>
          <a:prstGeom prst="straightConnector1">
            <a:avLst/>
          </a:prstGeom>
          <a:noFill/>
          <a:ln cap="flat" cmpd="sng" w="38100">
            <a:solidFill>
              <a:srgbClr val="76923C"/>
            </a:solidFill>
            <a:prstDash val="solid"/>
            <a:round/>
            <a:headEnd len="med" w="med" type="none"/>
            <a:tailEnd len="med" w="med" type="none"/>
          </a:ln>
          <a:effectLst>
            <a:outerShdw blurRad="39999" rotWithShape="0" dir="5400000" dist="20000">
              <a:srgbClr val="000000">
                <a:alpha val="37647"/>
              </a:srgbClr>
            </a:outerShdw>
          </a:effectLst>
        </p:spPr>
      </p:cxnSp>
      <p:cxnSp>
        <p:nvCxnSpPr>
          <p:cNvPr id="90" name="Shape 90"/>
          <p:cNvCxnSpPr/>
          <p:nvPr/>
        </p:nvCxnSpPr>
        <p:spPr>
          <a:xfrm>
            <a:off x="9101160" y="1468940"/>
            <a:ext cx="0" cy="3641908"/>
          </a:xfrm>
          <a:prstGeom prst="straightConnector1">
            <a:avLst/>
          </a:prstGeom>
          <a:noFill/>
          <a:ln cap="flat" cmpd="sng" w="38100">
            <a:solidFill>
              <a:srgbClr val="5F497A"/>
            </a:solidFill>
            <a:prstDash val="solid"/>
            <a:round/>
            <a:headEnd len="med" w="med" type="none"/>
            <a:tailEnd len="med" w="med" type="none"/>
          </a:ln>
          <a:effectLst>
            <a:outerShdw blurRad="39999" rotWithShape="0" dir="5400000" dist="20000">
              <a:srgbClr val="000000">
                <a:alpha val="37647"/>
              </a:srgbClr>
            </a:outerShdw>
          </a:effectLst>
        </p:spPr>
      </p:cxnSp>
      <p:cxnSp>
        <p:nvCxnSpPr>
          <p:cNvPr id="91" name="Shape 91"/>
          <p:cNvCxnSpPr/>
          <p:nvPr/>
        </p:nvCxnSpPr>
        <p:spPr>
          <a:xfrm>
            <a:off x="11081424" y="1468940"/>
            <a:ext cx="0" cy="7751662"/>
          </a:xfrm>
          <a:prstGeom prst="straightConnector1">
            <a:avLst/>
          </a:prstGeom>
          <a:noFill/>
          <a:ln cap="flat" cmpd="sng" w="38100">
            <a:solidFill>
              <a:srgbClr val="974806"/>
            </a:solidFill>
            <a:prstDash val="solid"/>
            <a:round/>
            <a:headEnd len="med" w="med" type="none"/>
            <a:tailEnd len="med" w="med" type="none"/>
          </a:ln>
          <a:effectLst>
            <a:outerShdw blurRad="39999" rotWithShape="0" dir="5400000" dist="20000">
              <a:srgbClr val="000000">
                <a:alpha val="37647"/>
              </a:srgbClr>
            </a:outerShdw>
          </a:effectLst>
        </p:spPr>
      </p:cxnSp>
      <p:cxnSp>
        <p:nvCxnSpPr>
          <p:cNvPr id="92" name="Shape 92"/>
          <p:cNvCxnSpPr/>
          <p:nvPr/>
        </p:nvCxnSpPr>
        <p:spPr>
          <a:xfrm>
            <a:off x="550020" y="1634625"/>
            <a:ext cx="0" cy="6597436"/>
          </a:xfrm>
          <a:prstGeom prst="straightConnector1">
            <a:avLst/>
          </a:prstGeom>
          <a:noFill/>
          <a:ln cap="flat" cmpd="sng" w="38100">
            <a:solidFill>
              <a:srgbClr val="938953"/>
            </a:solidFill>
            <a:prstDash val="solid"/>
            <a:round/>
            <a:headEnd len="med" w="med" type="none"/>
            <a:tailEnd len="med" w="med" type="none"/>
          </a:ln>
          <a:effectLst>
            <a:outerShdw blurRad="39999" rotWithShape="0" dir="5400000" dist="20000">
              <a:srgbClr val="000000">
                <a:alpha val="37647"/>
              </a:srgbClr>
            </a:outerShdw>
          </a:effectLst>
        </p:spPr>
      </p:cxnSp>
      <p:sp>
        <p:nvSpPr>
          <p:cNvPr id="93" name="Shape 93"/>
          <p:cNvSpPr/>
          <p:nvPr/>
        </p:nvSpPr>
        <p:spPr>
          <a:xfrm>
            <a:off x="358662" y="874338"/>
            <a:ext cx="1785741" cy="356609"/>
          </a:xfrm>
          <a:prstGeom prst="rect">
            <a:avLst/>
          </a:prstGeom>
          <a:solidFill>
            <a:srgbClr val="3F3F3F"/>
          </a:solidFill>
          <a:ln cap="flat" cmpd="sng" w="25400">
            <a:solidFill>
              <a:srgbClr val="1D1B10"/>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0" lang="en-NZ" sz="900" u="none" cap="none" strike="noStrike">
                <a:solidFill>
                  <a:schemeClr val="lt1"/>
                </a:solidFill>
                <a:latin typeface="Verdana"/>
                <a:ea typeface="Verdana"/>
                <a:cs typeface="Verdana"/>
                <a:sym typeface="Verdana"/>
              </a:rPr>
              <a:t>G:/ GIS Root Folder</a:t>
            </a:r>
          </a:p>
        </p:txBody>
      </p:sp>
      <p:sp>
        <p:nvSpPr>
          <p:cNvPr id="94" name="Shape 94"/>
          <p:cNvSpPr/>
          <p:nvPr/>
        </p:nvSpPr>
        <p:spPr>
          <a:xfrm>
            <a:off x="358662" y="1357454"/>
            <a:ext cx="1785741" cy="379691"/>
          </a:xfrm>
          <a:prstGeom prst="rect">
            <a:avLst/>
          </a:prstGeom>
          <a:solidFill>
            <a:srgbClr val="C4BD97"/>
          </a:solidFill>
          <a:ln cap="flat" cmpd="sng" w="25400">
            <a:solidFill>
              <a:srgbClr val="938953"/>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0" lang="en-NZ" sz="1050" u="none" cap="none" strike="noStrike">
                <a:solidFill>
                  <a:srgbClr val="1D1B10"/>
                </a:solidFill>
                <a:latin typeface="Verdana"/>
                <a:ea typeface="Verdana"/>
                <a:cs typeface="Verdana"/>
                <a:sym typeface="Verdana"/>
              </a:rPr>
              <a:t>Maatauranga_Māori </a:t>
            </a:r>
          </a:p>
        </p:txBody>
      </p:sp>
      <p:sp>
        <p:nvSpPr>
          <p:cNvPr id="95" name="Shape 95"/>
          <p:cNvSpPr/>
          <p:nvPr/>
        </p:nvSpPr>
        <p:spPr>
          <a:xfrm>
            <a:off x="2467864" y="1868011"/>
            <a:ext cx="1781962" cy="630529"/>
          </a:xfrm>
          <a:prstGeom prst="rect">
            <a:avLst/>
          </a:prstGeom>
          <a:solidFill>
            <a:srgbClr val="DAE5F1"/>
          </a:solidFill>
          <a:ln cap="flat" cmpd="sng" w="25400">
            <a:solidFill>
              <a:srgbClr val="538CD5"/>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0" lang="en-NZ" sz="800" u="none" cap="none" strike="noStrike">
                <a:solidFill>
                  <a:schemeClr val="dk1"/>
                </a:solidFill>
                <a:latin typeface="Verdana"/>
                <a:ea typeface="Verdana"/>
                <a:cs typeface="Verdana"/>
                <a:sym typeface="Verdana"/>
              </a:rPr>
              <a:t>Air</a:t>
            </a:r>
          </a:p>
          <a:p>
            <a:pPr indent="0" lvl="0" marL="0" marR="0" rtl="0" algn="l">
              <a:spcBef>
                <a:spcPts val="280"/>
              </a:spcBef>
              <a:spcAft>
                <a:spcPts val="0"/>
              </a:spcAft>
              <a:buSzPct val="25000"/>
              <a:buNone/>
            </a:pPr>
            <a:r>
              <a:rPr b="0" i="0" lang="en-NZ" sz="800" u="none" cap="none" strike="noStrike">
                <a:solidFill>
                  <a:schemeClr val="dk1"/>
                </a:solidFill>
                <a:latin typeface="Verdana"/>
                <a:ea typeface="Verdana"/>
                <a:cs typeface="Verdana"/>
                <a:sym typeface="Verdana"/>
              </a:rPr>
              <a:t>Detailed or confidential information on air and space</a:t>
            </a:r>
          </a:p>
        </p:txBody>
      </p:sp>
      <p:sp>
        <p:nvSpPr>
          <p:cNvPr id="96" name="Shape 96"/>
          <p:cNvSpPr/>
          <p:nvPr/>
        </p:nvSpPr>
        <p:spPr>
          <a:xfrm>
            <a:off x="4599876" y="1367426"/>
            <a:ext cx="1755299" cy="379691"/>
          </a:xfrm>
          <a:prstGeom prst="rect">
            <a:avLst/>
          </a:prstGeom>
          <a:solidFill>
            <a:srgbClr val="E5B8B7"/>
          </a:solidFill>
          <a:ln cap="flat" cmpd="sng" w="25400">
            <a:solidFill>
              <a:srgbClr val="953734"/>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0" lang="en-NZ" sz="1050" u="none" cap="none" strike="noStrike">
                <a:solidFill>
                  <a:srgbClr val="1D1B10"/>
                </a:solidFill>
                <a:latin typeface="Verdana"/>
                <a:ea typeface="Verdana"/>
                <a:cs typeface="Verdana"/>
                <a:sym typeface="Verdana"/>
              </a:rPr>
              <a:t>Māori_Knowledge</a:t>
            </a:r>
          </a:p>
        </p:txBody>
      </p:sp>
      <p:sp>
        <p:nvSpPr>
          <p:cNvPr id="97" name="Shape 97"/>
          <p:cNvSpPr/>
          <p:nvPr/>
        </p:nvSpPr>
        <p:spPr>
          <a:xfrm>
            <a:off x="6703917" y="1367426"/>
            <a:ext cx="1800000" cy="379691"/>
          </a:xfrm>
          <a:prstGeom prst="rect">
            <a:avLst/>
          </a:prstGeom>
          <a:solidFill>
            <a:srgbClr val="C2D59B"/>
          </a:solidFill>
          <a:ln cap="flat" cmpd="sng" w="25400">
            <a:solidFill>
              <a:srgbClr val="76923C"/>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0" lang="en-NZ" sz="1050" u="none" cap="none" strike="noStrike">
                <a:solidFill>
                  <a:srgbClr val="1D1B10"/>
                </a:solidFill>
                <a:latin typeface="Verdana"/>
                <a:ea typeface="Verdana"/>
                <a:cs typeface="Verdana"/>
                <a:sym typeface="Verdana"/>
              </a:rPr>
              <a:t>RMA_Process</a:t>
            </a:r>
          </a:p>
        </p:txBody>
      </p:sp>
      <p:sp>
        <p:nvSpPr>
          <p:cNvPr id="98" name="Shape 98"/>
          <p:cNvSpPr/>
          <p:nvPr/>
        </p:nvSpPr>
        <p:spPr>
          <a:xfrm>
            <a:off x="6703917" y="1868011"/>
            <a:ext cx="1800000" cy="341219"/>
          </a:xfrm>
          <a:prstGeom prst="rect">
            <a:avLst/>
          </a:prstGeom>
          <a:solidFill>
            <a:srgbClr val="EAF1DD"/>
          </a:solidFill>
          <a:ln cap="flat" cmpd="sng" w="25400">
            <a:solidFill>
              <a:srgbClr val="76923C"/>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0" lang="en-NZ" sz="800" u="none" cap="none" strike="noStrike">
                <a:solidFill>
                  <a:schemeClr val="dk1"/>
                </a:solidFill>
                <a:latin typeface="Verdana"/>
                <a:ea typeface="Verdana"/>
                <a:cs typeface="Verdana"/>
                <a:sym typeface="Verdana"/>
              </a:rPr>
              <a:t>DistrictCouncil1</a:t>
            </a:r>
          </a:p>
        </p:txBody>
      </p:sp>
      <p:sp>
        <p:nvSpPr>
          <p:cNvPr id="99" name="Shape 99"/>
          <p:cNvSpPr/>
          <p:nvPr/>
        </p:nvSpPr>
        <p:spPr>
          <a:xfrm>
            <a:off x="6703917" y="2274630"/>
            <a:ext cx="1800000" cy="341219"/>
          </a:xfrm>
          <a:prstGeom prst="rect">
            <a:avLst/>
          </a:prstGeom>
          <a:solidFill>
            <a:srgbClr val="EAF1DD"/>
          </a:solidFill>
          <a:ln cap="flat" cmpd="sng" w="25400">
            <a:solidFill>
              <a:srgbClr val="76923C"/>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0" lang="en-NZ" sz="800" u="none" cap="none" strike="noStrike">
                <a:solidFill>
                  <a:schemeClr val="dk1"/>
                </a:solidFill>
                <a:latin typeface="Verdana"/>
                <a:ea typeface="Verdana"/>
                <a:cs typeface="Verdana"/>
                <a:sym typeface="Verdana"/>
              </a:rPr>
              <a:t>DistrictCouncil2</a:t>
            </a:r>
          </a:p>
        </p:txBody>
      </p:sp>
      <p:sp>
        <p:nvSpPr>
          <p:cNvPr id="100" name="Shape 100"/>
          <p:cNvSpPr/>
          <p:nvPr/>
        </p:nvSpPr>
        <p:spPr>
          <a:xfrm>
            <a:off x="6703917" y="2681248"/>
            <a:ext cx="1800000" cy="341219"/>
          </a:xfrm>
          <a:prstGeom prst="rect">
            <a:avLst/>
          </a:prstGeom>
          <a:solidFill>
            <a:srgbClr val="EAF1DD"/>
          </a:solidFill>
          <a:ln cap="flat" cmpd="sng" w="25400">
            <a:solidFill>
              <a:srgbClr val="76923C"/>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0" lang="en-NZ" sz="800" u="none" cap="none" strike="noStrike">
                <a:solidFill>
                  <a:schemeClr val="dk1"/>
                </a:solidFill>
                <a:latin typeface="Verdana"/>
                <a:ea typeface="Verdana"/>
                <a:cs typeface="Verdana"/>
                <a:sym typeface="Verdana"/>
              </a:rPr>
              <a:t>DistrictCouncil3</a:t>
            </a:r>
          </a:p>
        </p:txBody>
      </p:sp>
      <p:sp>
        <p:nvSpPr>
          <p:cNvPr id="101" name="Shape 101"/>
          <p:cNvSpPr/>
          <p:nvPr/>
        </p:nvSpPr>
        <p:spPr>
          <a:xfrm>
            <a:off x="6703917" y="3087866"/>
            <a:ext cx="1800000" cy="341219"/>
          </a:xfrm>
          <a:prstGeom prst="rect">
            <a:avLst/>
          </a:prstGeom>
          <a:solidFill>
            <a:srgbClr val="EAF1DD"/>
          </a:solidFill>
          <a:ln cap="flat" cmpd="sng" w="25400">
            <a:solidFill>
              <a:srgbClr val="76923C"/>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0" lang="en-NZ" sz="800" u="none" cap="none" strike="noStrike">
                <a:solidFill>
                  <a:schemeClr val="dk1"/>
                </a:solidFill>
                <a:latin typeface="Verdana"/>
                <a:ea typeface="Verdana"/>
                <a:cs typeface="Verdana"/>
                <a:sym typeface="Verdana"/>
              </a:rPr>
              <a:t>DistrictCouncil4</a:t>
            </a:r>
          </a:p>
        </p:txBody>
      </p:sp>
      <p:sp>
        <p:nvSpPr>
          <p:cNvPr id="102" name="Shape 102"/>
          <p:cNvSpPr/>
          <p:nvPr/>
        </p:nvSpPr>
        <p:spPr>
          <a:xfrm>
            <a:off x="6703917" y="3494483"/>
            <a:ext cx="1800000" cy="341219"/>
          </a:xfrm>
          <a:prstGeom prst="rect">
            <a:avLst/>
          </a:prstGeom>
          <a:solidFill>
            <a:srgbClr val="EAF1DD"/>
          </a:solidFill>
          <a:ln cap="flat" cmpd="sng" w="25400">
            <a:solidFill>
              <a:srgbClr val="76923C"/>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0" lang="en-NZ" sz="800" u="none" cap="none" strike="noStrike">
                <a:solidFill>
                  <a:schemeClr val="dk1"/>
                </a:solidFill>
                <a:latin typeface="Verdana"/>
                <a:ea typeface="Verdana"/>
                <a:cs typeface="Verdana"/>
                <a:sym typeface="Verdana"/>
              </a:rPr>
              <a:t>RegionalCouncil1</a:t>
            </a:r>
          </a:p>
        </p:txBody>
      </p:sp>
      <p:sp>
        <p:nvSpPr>
          <p:cNvPr id="103" name="Shape 103"/>
          <p:cNvSpPr/>
          <p:nvPr/>
        </p:nvSpPr>
        <p:spPr>
          <a:xfrm>
            <a:off x="6703917" y="3901101"/>
            <a:ext cx="1800000" cy="341219"/>
          </a:xfrm>
          <a:prstGeom prst="rect">
            <a:avLst/>
          </a:prstGeom>
          <a:solidFill>
            <a:srgbClr val="EAF1DD"/>
          </a:solidFill>
          <a:ln cap="flat" cmpd="sng" w="25400">
            <a:solidFill>
              <a:srgbClr val="76923C"/>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0" lang="en-NZ" sz="800" u="none" cap="none" strike="noStrike">
                <a:solidFill>
                  <a:schemeClr val="dk1"/>
                </a:solidFill>
                <a:latin typeface="Verdana"/>
                <a:ea typeface="Verdana"/>
                <a:cs typeface="Verdana"/>
                <a:sym typeface="Verdana"/>
              </a:rPr>
              <a:t>RegionalCouncil2</a:t>
            </a:r>
          </a:p>
        </p:txBody>
      </p:sp>
      <p:sp>
        <p:nvSpPr>
          <p:cNvPr id="104" name="Shape 104"/>
          <p:cNvSpPr/>
          <p:nvPr/>
        </p:nvSpPr>
        <p:spPr>
          <a:xfrm>
            <a:off x="8770535" y="1364570"/>
            <a:ext cx="1860707" cy="379691"/>
          </a:xfrm>
          <a:prstGeom prst="rect">
            <a:avLst/>
          </a:prstGeom>
          <a:solidFill>
            <a:srgbClr val="CCC0D9"/>
          </a:solidFill>
          <a:ln cap="flat" cmpd="sng" w="25400">
            <a:solidFill>
              <a:srgbClr val="5F497A"/>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0" lang="en-NZ" sz="1050" u="none" cap="none" strike="noStrike">
                <a:solidFill>
                  <a:srgbClr val="1D1B10"/>
                </a:solidFill>
                <a:latin typeface="Verdana"/>
                <a:ea typeface="Verdana"/>
                <a:cs typeface="Verdana"/>
                <a:sym typeface="Verdana"/>
              </a:rPr>
              <a:t>_Projects2016</a:t>
            </a:r>
          </a:p>
        </p:txBody>
      </p:sp>
      <p:sp>
        <p:nvSpPr>
          <p:cNvPr id="105" name="Shape 105"/>
          <p:cNvSpPr/>
          <p:nvPr/>
        </p:nvSpPr>
        <p:spPr>
          <a:xfrm>
            <a:off x="8770535" y="1868011"/>
            <a:ext cx="1860707" cy="341219"/>
          </a:xfrm>
          <a:prstGeom prst="rect">
            <a:avLst/>
          </a:prstGeom>
          <a:solidFill>
            <a:srgbClr val="E5DFEC"/>
          </a:solidFill>
          <a:ln cap="flat" cmpd="sng" w="25400">
            <a:solidFill>
              <a:srgbClr val="5F497A"/>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0" lang="en-NZ" sz="800" u="none" cap="none" strike="noStrike">
                <a:solidFill>
                  <a:schemeClr val="dk1"/>
                </a:solidFill>
                <a:latin typeface="Verdana"/>
                <a:ea typeface="Verdana"/>
                <a:cs typeface="Verdana"/>
                <a:sym typeface="Verdana"/>
              </a:rPr>
              <a:t>Title_Place_Date_Comment</a:t>
            </a:r>
          </a:p>
        </p:txBody>
      </p:sp>
      <p:sp>
        <p:nvSpPr>
          <p:cNvPr id="106" name="Shape 106"/>
          <p:cNvSpPr/>
          <p:nvPr/>
        </p:nvSpPr>
        <p:spPr>
          <a:xfrm>
            <a:off x="8956564" y="2280264"/>
            <a:ext cx="1674679" cy="341219"/>
          </a:xfrm>
          <a:prstGeom prst="rect">
            <a:avLst/>
          </a:prstGeom>
          <a:solidFill>
            <a:srgbClr val="F3F0F6"/>
          </a:solidFill>
          <a:ln cap="flat" cmpd="sng" w="25400">
            <a:solidFill>
              <a:srgbClr val="5F497A"/>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1" lang="en-NZ" sz="800" u="none" cap="none" strike="noStrike">
                <a:solidFill>
                  <a:srgbClr val="1D1B10"/>
                </a:solidFill>
                <a:latin typeface="Verdana"/>
                <a:ea typeface="Verdana"/>
                <a:cs typeface="Verdana"/>
                <a:sym typeface="Verdana"/>
              </a:rPr>
              <a:t>docs</a:t>
            </a:r>
          </a:p>
        </p:txBody>
      </p:sp>
      <p:sp>
        <p:nvSpPr>
          <p:cNvPr id="107" name="Shape 107"/>
          <p:cNvSpPr/>
          <p:nvPr/>
        </p:nvSpPr>
        <p:spPr>
          <a:xfrm>
            <a:off x="8956564" y="2675724"/>
            <a:ext cx="1674679" cy="341219"/>
          </a:xfrm>
          <a:prstGeom prst="rect">
            <a:avLst/>
          </a:prstGeom>
          <a:solidFill>
            <a:srgbClr val="F3F0F6"/>
          </a:solidFill>
          <a:ln cap="flat" cmpd="sng" w="25400">
            <a:solidFill>
              <a:srgbClr val="5F497A"/>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1" lang="en-NZ" sz="800" u="none" cap="none" strike="noStrike">
                <a:solidFill>
                  <a:srgbClr val="1D1B10"/>
                </a:solidFill>
                <a:latin typeface="Verdana"/>
                <a:ea typeface="Verdana"/>
                <a:cs typeface="Verdana"/>
                <a:sym typeface="Verdana"/>
              </a:rPr>
              <a:t>data</a:t>
            </a:r>
          </a:p>
        </p:txBody>
      </p:sp>
      <p:pic>
        <p:nvPicPr>
          <p:cNvPr id="108" name="Shape 108"/>
          <p:cNvPicPr preferRelativeResize="0"/>
          <p:nvPr/>
        </p:nvPicPr>
        <p:blipFill rotWithShape="1">
          <a:blip r:embed="rId4">
            <a:alphaModFix/>
          </a:blip>
          <a:srcRect b="0" l="0" r="0" t="0"/>
          <a:stretch/>
        </p:blipFill>
        <p:spPr>
          <a:xfrm>
            <a:off x="10215368" y="374510"/>
            <a:ext cx="2188467" cy="505969"/>
          </a:xfrm>
          <a:prstGeom prst="rect">
            <a:avLst/>
          </a:prstGeom>
          <a:noFill/>
          <a:ln>
            <a:noFill/>
          </a:ln>
        </p:spPr>
      </p:pic>
      <p:sp>
        <p:nvSpPr>
          <p:cNvPr id="109" name="Shape 109"/>
          <p:cNvSpPr/>
          <p:nvPr/>
        </p:nvSpPr>
        <p:spPr>
          <a:xfrm>
            <a:off x="2449825" y="1367426"/>
            <a:ext cx="1800000" cy="379691"/>
          </a:xfrm>
          <a:prstGeom prst="rect">
            <a:avLst/>
          </a:prstGeom>
          <a:solidFill>
            <a:srgbClr val="B7CCE4"/>
          </a:solidFill>
          <a:ln cap="flat" cmpd="sng" w="25400">
            <a:solidFill>
              <a:srgbClr val="538CD5"/>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0" lang="en-NZ" sz="1050" u="none" cap="none" strike="noStrike">
                <a:solidFill>
                  <a:srgbClr val="1D1B10"/>
                </a:solidFill>
                <a:latin typeface="Verdana"/>
                <a:ea typeface="Verdana"/>
                <a:cs typeface="Verdana"/>
                <a:sym typeface="Verdana"/>
              </a:rPr>
              <a:t>Māori_Values</a:t>
            </a:r>
          </a:p>
        </p:txBody>
      </p:sp>
      <p:sp>
        <p:nvSpPr>
          <p:cNvPr id="110" name="Shape 110"/>
          <p:cNvSpPr/>
          <p:nvPr/>
        </p:nvSpPr>
        <p:spPr>
          <a:xfrm>
            <a:off x="10899307" y="1367426"/>
            <a:ext cx="1504528" cy="379691"/>
          </a:xfrm>
          <a:prstGeom prst="rect">
            <a:avLst/>
          </a:prstGeom>
          <a:solidFill>
            <a:srgbClr val="FBD4B4"/>
          </a:solidFill>
          <a:ln cap="flat" cmpd="sng" w="25400">
            <a:solidFill>
              <a:srgbClr val="974806"/>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0" lang="en-NZ" sz="1050" u="none" cap="none" strike="noStrike">
                <a:solidFill>
                  <a:srgbClr val="1D1B10"/>
                </a:solidFill>
                <a:latin typeface="Verdana"/>
                <a:ea typeface="Verdana"/>
                <a:cs typeface="Verdana"/>
                <a:sym typeface="Verdana"/>
              </a:rPr>
              <a:t>Thematic_Data</a:t>
            </a:r>
          </a:p>
        </p:txBody>
      </p:sp>
      <p:sp>
        <p:nvSpPr>
          <p:cNvPr id="111" name="Shape 111"/>
          <p:cNvSpPr/>
          <p:nvPr/>
        </p:nvSpPr>
        <p:spPr>
          <a:xfrm>
            <a:off x="10901400" y="1868011"/>
            <a:ext cx="1502435" cy="341219"/>
          </a:xfrm>
          <a:prstGeom prst="rect">
            <a:avLst/>
          </a:prstGeom>
          <a:solidFill>
            <a:srgbClr val="FDE9D8"/>
          </a:solidFill>
          <a:ln cap="flat" cmpd="sng" w="25400">
            <a:solidFill>
              <a:srgbClr val="974806"/>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0" i="0" lang="en-NZ" sz="800" u="none" cap="none" strike="noStrike">
                <a:solidFill>
                  <a:schemeClr val="dk1"/>
                </a:solidFill>
                <a:latin typeface="Verdana"/>
                <a:ea typeface="Verdana"/>
                <a:cs typeface="Verdana"/>
                <a:sym typeface="Verdana"/>
              </a:rPr>
              <a:t>Farming</a:t>
            </a:r>
          </a:p>
        </p:txBody>
      </p:sp>
      <p:sp>
        <p:nvSpPr>
          <p:cNvPr id="112" name="Shape 112"/>
          <p:cNvSpPr/>
          <p:nvPr/>
        </p:nvSpPr>
        <p:spPr>
          <a:xfrm>
            <a:off x="10901400" y="2282577"/>
            <a:ext cx="1502435" cy="341219"/>
          </a:xfrm>
          <a:prstGeom prst="rect">
            <a:avLst/>
          </a:prstGeom>
          <a:solidFill>
            <a:srgbClr val="FDE9D8"/>
          </a:solidFill>
          <a:ln cap="flat" cmpd="sng" w="25400">
            <a:solidFill>
              <a:srgbClr val="974806"/>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0" i="0" lang="en-NZ" sz="800" u="none" cap="none" strike="noStrike">
                <a:solidFill>
                  <a:schemeClr val="dk1"/>
                </a:solidFill>
                <a:latin typeface="Verdana"/>
                <a:ea typeface="Verdana"/>
                <a:cs typeface="Verdana"/>
                <a:sym typeface="Verdana"/>
              </a:rPr>
              <a:t>Biota </a:t>
            </a:r>
          </a:p>
        </p:txBody>
      </p:sp>
      <p:sp>
        <p:nvSpPr>
          <p:cNvPr id="113" name="Shape 113"/>
          <p:cNvSpPr/>
          <p:nvPr/>
        </p:nvSpPr>
        <p:spPr>
          <a:xfrm>
            <a:off x="10901400" y="2697143"/>
            <a:ext cx="1502435" cy="341219"/>
          </a:xfrm>
          <a:prstGeom prst="rect">
            <a:avLst/>
          </a:prstGeom>
          <a:solidFill>
            <a:srgbClr val="FDE9D8"/>
          </a:solidFill>
          <a:ln cap="flat" cmpd="sng" w="25400">
            <a:solidFill>
              <a:srgbClr val="974806"/>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0" i="0" lang="en-NZ" sz="800" u="none" cap="none" strike="noStrike">
                <a:solidFill>
                  <a:schemeClr val="dk1"/>
                </a:solidFill>
                <a:latin typeface="Verdana"/>
                <a:ea typeface="Verdana"/>
                <a:cs typeface="Verdana"/>
                <a:sym typeface="Verdana"/>
              </a:rPr>
              <a:t>InlandWaters </a:t>
            </a:r>
          </a:p>
        </p:txBody>
      </p:sp>
      <p:sp>
        <p:nvSpPr>
          <p:cNvPr id="114" name="Shape 114"/>
          <p:cNvSpPr/>
          <p:nvPr/>
        </p:nvSpPr>
        <p:spPr>
          <a:xfrm>
            <a:off x="10901400" y="3111709"/>
            <a:ext cx="1502435" cy="341219"/>
          </a:xfrm>
          <a:prstGeom prst="rect">
            <a:avLst/>
          </a:prstGeom>
          <a:solidFill>
            <a:srgbClr val="FDE9D8"/>
          </a:solidFill>
          <a:ln cap="flat" cmpd="sng" w="25400">
            <a:solidFill>
              <a:srgbClr val="974806"/>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0" i="0" lang="en-NZ" sz="800" u="none" cap="none" strike="noStrike">
                <a:solidFill>
                  <a:schemeClr val="dk1"/>
                </a:solidFill>
                <a:latin typeface="Verdana"/>
                <a:ea typeface="Verdana"/>
                <a:cs typeface="Verdana"/>
                <a:sym typeface="Verdana"/>
              </a:rPr>
              <a:t>Boundaries</a:t>
            </a:r>
          </a:p>
        </p:txBody>
      </p:sp>
      <p:sp>
        <p:nvSpPr>
          <p:cNvPr id="115" name="Shape 115"/>
          <p:cNvSpPr/>
          <p:nvPr/>
        </p:nvSpPr>
        <p:spPr>
          <a:xfrm>
            <a:off x="10901400" y="3526276"/>
            <a:ext cx="1502435" cy="341219"/>
          </a:xfrm>
          <a:prstGeom prst="rect">
            <a:avLst/>
          </a:prstGeom>
          <a:solidFill>
            <a:srgbClr val="FDE9D8"/>
          </a:solidFill>
          <a:ln cap="flat" cmpd="sng" w="25400">
            <a:solidFill>
              <a:srgbClr val="974806"/>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0" i="0" lang="en-NZ" sz="800" u="none" cap="none" strike="noStrike">
                <a:solidFill>
                  <a:schemeClr val="dk1"/>
                </a:solidFill>
                <a:latin typeface="Verdana"/>
                <a:ea typeface="Verdana"/>
                <a:cs typeface="Verdana"/>
                <a:sym typeface="Verdana"/>
              </a:rPr>
              <a:t>Location</a:t>
            </a:r>
          </a:p>
        </p:txBody>
      </p:sp>
      <p:sp>
        <p:nvSpPr>
          <p:cNvPr id="116" name="Shape 116"/>
          <p:cNvSpPr/>
          <p:nvPr/>
        </p:nvSpPr>
        <p:spPr>
          <a:xfrm>
            <a:off x="10901400" y="3940842"/>
            <a:ext cx="1502435" cy="341219"/>
          </a:xfrm>
          <a:prstGeom prst="rect">
            <a:avLst/>
          </a:prstGeom>
          <a:solidFill>
            <a:srgbClr val="FDE9D8"/>
          </a:solidFill>
          <a:ln cap="flat" cmpd="sng" w="25400">
            <a:solidFill>
              <a:srgbClr val="974806"/>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0" i="0" lang="en-NZ" sz="800" u="none" cap="none" strike="noStrike">
                <a:solidFill>
                  <a:schemeClr val="dk1"/>
                </a:solidFill>
                <a:latin typeface="Verdana"/>
                <a:ea typeface="Verdana"/>
                <a:cs typeface="Verdana"/>
                <a:sym typeface="Verdana"/>
              </a:rPr>
              <a:t>ClimatologyMeteorology</a:t>
            </a:r>
          </a:p>
        </p:txBody>
      </p:sp>
      <p:sp>
        <p:nvSpPr>
          <p:cNvPr id="117" name="Shape 117"/>
          <p:cNvSpPr/>
          <p:nvPr/>
        </p:nvSpPr>
        <p:spPr>
          <a:xfrm>
            <a:off x="10901400" y="4355407"/>
            <a:ext cx="1502435" cy="341219"/>
          </a:xfrm>
          <a:prstGeom prst="rect">
            <a:avLst/>
          </a:prstGeom>
          <a:solidFill>
            <a:srgbClr val="FDE9D8"/>
          </a:solidFill>
          <a:ln cap="flat" cmpd="sng" w="25400">
            <a:solidFill>
              <a:srgbClr val="974806"/>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0" i="0" lang="en-NZ" sz="800" u="none" cap="none" strike="noStrike">
                <a:solidFill>
                  <a:schemeClr val="dk1"/>
                </a:solidFill>
                <a:latin typeface="Verdana"/>
                <a:ea typeface="Verdana"/>
                <a:cs typeface="Verdana"/>
                <a:sym typeface="Verdana"/>
              </a:rPr>
              <a:t>Oceans</a:t>
            </a:r>
          </a:p>
        </p:txBody>
      </p:sp>
      <p:sp>
        <p:nvSpPr>
          <p:cNvPr id="118" name="Shape 118"/>
          <p:cNvSpPr/>
          <p:nvPr/>
        </p:nvSpPr>
        <p:spPr>
          <a:xfrm>
            <a:off x="10901400" y="4769973"/>
            <a:ext cx="1502435" cy="341219"/>
          </a:xfrm>
          <a:prstGeom prst="rect">
            <a:avLst/>
          </a:prstGeom>
          <a:solidFill>
            <a:srgbClr val="FDE9D8"/>
          </a:solidFill>
          <a:ln cap="flat" cmpd="sng" w="25400">
            <a:solidFill>
              <a:srgbClr val="974806"/>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0" i="0" lang="en-NZ" sz="800" u="none" cap="none" strike="noStrike">
                <a:solidFill>
                  <a:schemeClr val="dk1"/>
                </a:solidFill>
                <a:latin typeface="Verdana"/>
                <a:ea typeface="Verdana"/>
                <a:cs typeface="Verdana"/>
                <a:sym typeface="Verdana"/>
              </a:rPr>
              <a:t>Economy</a:t>
            </a:r>
          </a:p>
        </p:txBody>
      </p:sp>
      <p:sp>
        <p:nvSpPr>
          <p:cNvPr id="119" name="Shape 119"/>
          <p:cNvSpPr/>
          <p:nvPr/>
        </p:nvSpPr>
        <p:spPr>
          <a:xfrm>
            <a:off x="10901400" y="5184539"/>
            <a:ext cx="1502435" cy="341219"/>
          </a:xfrm>
          <a:prstGeom prst="rect">
            <a:avLst/>
          </a:prstGeom>
          <a:solidFill>
            <a:srgbClr val="FDE9D8"/>
          </a:solidFill>
          <a:ln cap="flat" cmpd="sng" w="25400">
            <a:solidFill>
              <a:srgbClr val="974806"/>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0" i="0" lang="en-NZ" sz="800" u="none" cap="none" strike="noStrike">
                <a:solidFill>
                  <a:schemeClr val="dk1"/>
                </a:solidFill>
                <a:latin typeface="Verdana"/>
                <a:ea typeface="Verdana"/>
                <a:cs typeface="Verdana"/>
                <a:sym typeface="Verdana"/>
              </a:rPr>
              <a:t>PlanningCadastre</a:t>
            </a:r>
          </a:p>
        </p:txBody>
      </p:sp>
      <p:sp>
        <p:nvSpPr>
          <p:cNvPr id="120" name="Shape 120"/>
          <p:cNvSpPr/>
          <p:nvPr/>
        </p:nvSpPr>
        <p:spPr>
          <a:xfrm>
            <a:off x="10901400" y="5599105"/>
            <a:ext cx="1502435" cy="341219"/>
          </a:xfrm>
          <a:prstGeom prst="rect">
            <a:avLst/>
          </a:prstGeom>
          <a:solidFill>
            <a:srgbClr val="FDE9D8"/>
          </a:solidFill>
          <a:ln cap="flat" cmpd="sng" w="25400">
            <a:solidFill>
              <a:srgbClr val="974806"/>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0" i="0" lang="en-NZ" sz="800" u="none" cap="none" strike="noStrike">
                <a:solidFill>
                  <a:schemeClr val="dk1"/>
                </a:solidFill>
                <a:latin typeface="Verdana"/>
                <a:ea typeface="Verdana"/>
                <a:cs typeface="Verdana"/>
                <a:sym typeface="Verdana"/>
              </a:rPr>
              <a:t>Elevation</a:t>
            </a:r>
          </a:p>
        </p:txBody>
      </p:sp>
      <p:sp>
        <p:nvSpPr>
          <p:cNvPr id="121" name="Shape 121"/>
          <p:cNvSpPr/>
          <p:nvPr/>
        </p:nvSpPr>
        <p:spPr>
          <a:xfrm>
            <a:off x="10901400" y="6013671"/>
            <a:ext cx="1502435" cy="341219"/>
          </a:xfrm>
          <a:prstGeom prst="rect">
            <a:avLst/>
          </a:prstGeom>
          <a:solidFill>
            <a:srgbClr val="FDE9D8"/>
          </a:solidFill>
          <a:ln cap="flat" cmpd="sng" w="25400">
            <a:solidFill>
              <a:srgbClr val="974806"/>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0" i="0" lang="en-NZ" sz="800" u="none" cap="none" strike="noStrike">
                <a:solidFill>
                  <a:schemeClr val="dk1"/>
                </a:solidFill>
                <a:latin typeface="Verdana"/>
                <a:ea typeface="Verdana"/>
                <a:cs typeface="Verdana"/>
                <a:sym typeface="Verdana"/>
              </a:rPr>
              <a:t>Environment</a:t>
            </a:r>
          </a:p>
        </p:txBody>
      </p:sp>
      <p:sp>
        <p:nvSpPr>
          <p:cNvPr id="122" name="Shape 122"/>
          <p:cNvSpPr/>
          <p:nvPr/>
        </p:nvSpPr>
        <p:spPr>
          <a:xfrm>
            <a:off x="10901400" y="6428237"/>
            <a:ext cx="1502435" cy="341219"/>
          </a:xfrm>
          <a:prstGeom prst="rect">
            <a:avLst/>
          </a:prstGeom>
          <a:solidFill>
            <a:srgbClr val="FDE9D8"/>
          </a:solidFill>
          <a:ln cap="flat" cmpd="sng" w="25400">
            <a:solidFill>
              <a:srgbClr val="974806"/>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0" i="0" lang="en-NZ" sz="800" u="none" cap="none" strike="noStrike">
                <a:solidFill>
                  <a:schemeClr val="dk1"/>
                </a:solidFill>
                <a:latin typeface="Verdana"/>
                <a:ea typeface="Verdana"/>
                <a:cs typeface="Verdana"/>
                <a:sym typeface="Verdana"/>
              </a:rPr>
              <a:t>Geoscientific</a:t>
            </a:r>
          </a:p>
        </p:txBody>
      </p:sp>
      <p:sp>
        <p:nvSpPr>
          <p:cNvPr id="123" name="Shape 123"/>
          <p:cNvSpPr/>
          <p:nvPr/>
        </p:nvSpPr>
        <p:spPr>
          <a:xfrm>
            <a:off x="10901400" y="6842803"/>
            <a:ext cx="1502435" cy="341219"/>
          </a:xfrm>
          <a:prstGeom prst="rect">
            <a:avLst/>
          </a:prstGeom>
          <a:solidFill>
            <a:srgbClr val="FDE9D8"/>
          </a:solidFill>
          <a:ln cap="flat" cmpd="sng" w="25400">
            <a:solidFill>
              <a:srgbClr val="974806"/>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0" i="0" lang="en-NZ" sz="800" u="none" cap="none" strike="noStrike">
                <a:solidFill>
                  <a:schemeClr val="dk1"/>
                </a:solidFill>
                <a:latin typeface="Verdana"/>
                <a:ea typeface="Verdana"/>
                <a:cs typeface="Verdana"/>
                <a:sym typeface="Verdana"/>
              </a:rPr>
              <a:t>Structure</a:t>
            </a:r>
          </a:p>
        </p:txBody>
      </p:sp>
      <p:sp>
        <p:nvSpPr>
          <p:cNvPr id="124" name="Shape 124"/>
          <p:cNvSpPr/>
          <p:nvPr/>
        </p:nvSpPr>
        <p:spPr>
          <a:xfrm>
            <a:off x="10901400" y="7257370"/>
            <a:ext cx="1502435" cy="341219"/>
          </a:xfrm>
          <a:prstGeom prst="rect">
            <a:avLst/>
          </a:prstGeom>
          <a:solidFill>
            <a:srgbClr val="FDE9D8"/>
          </a:solidFill>
          <a:ln cap="flat" cmpd="sng" w="25400">
            <a:solidFill>
              <a:srgbClr val="974806"/>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0" i="0" lang="en-NZ" sz="800" u="none" cap="none" strike="noStrike">
                <a:solidFill>
                  <a:schemeClr val="dk1"/>
                </a:solidFill>
                <a:latin typeface="Verdana"/>
                <a:ea typeface="Verdana"/>
                <a:cs typeface="Verdana"/>
                <a:sym typeface="Verdana"/>
              </a:rPr>
              <a:t>Society</a:t>
            </a:r>
          </a:p>
        </p:txBody>
      </p:sp>
      <p:sp>
        <p:nvSpPr>
          <p:cNvPr id="125" name="Shape 125"/>
          <p:cNvSpPr/>
          <p:nvPr/>
        </p:nvSpPr>
        <p:spPr>
          <a:xfrm>
            <a:off x="10901400" y="7671935"/>
            <a:ext cx="1502435" cy="341219"/>
          </a:xfrm>
          <a:prstGeom prst="rect">
            <a:avLst/>
          </a:prstGeom>
          <a:solidFill>
            <a:srgbClr val="FDE9D8"/>
          </a:solidFill>
          <a:ln cap="flat" cmpd="sng" w="25400">
            <a:solidFill>
              <a:srgbClr val="974806"/>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0" i="0" lang="en-NZ" sz="800" u="none" cap="none" strike="noStrike">
                <a:solidFill>
                  <a:schemeClr val="dk1"/>
                </a:solidFill>
                <a:latin typeface="Verdana"/>
                <a:ea typeface="Verdana"/>
                <a:cs typeface="Verdana"/>
                <a:sym typeface="Verdana"/>
              </a:rPr>
              <a:t>Structure</a:t>
            </a:r>
          </a:p>
        </p:txBody>
      </p:sp>
      <p:sp>
        <p:nvSpPr>
          <p:cNvPr id="126" name="Shape 126"/>
          <p:cNvSpPr/>
          <p:nvPr/>
        </p:nvSpPr>
        <p:spPr>
          <a:xfrm>
            <a:off x="10901400" y="8086502"/>
            <a:ext cx="1502435" cy="341219"/>
          </a:xfrm>
          <a:prstGeom prst="rect">
            <a:avLst/>
          </a:prstGeom>
          <a:solidFill>
            <a:srgbClr val="FDE9D8"/>
          </a:solidFill>
          <a:ln cap="flat" cmpd="sng" w="25400">
            <a:solidFill>
              <a:srgbClr val="974806"/>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0" i="0" lang="en-NZ" sz="800" u="none" cap="none" strike="noStrike">
                <a:solidFill>
                  <a:schemeClr val="dk1"/>
                </a:solidFill>
                <a:latin typeface="Verdana"/>
                <a:ea typeface="Verdana"/>
                <a:cs typeface="Verdana"/>
                <a:sym typeface="Verdana"/>
              </a:rPr>
              <a:t>Transportation</a:t>
            </a:r>
          </a:p>
        </p:txBody>
      </p:sp>
      <p:sp>
        <p:nvSpPr>
          <p:cNvPr id="127" name="Shape 127"/>
          <p:cNvSpPr/>
          <p:nvPr/>
        </p:nvSpPr>
        <p:spPr>
          <a:xfrm>
            <a:off x="10901400" y="8501067"/>
            <a:ext cx="1502435" cy="341219"/>
          </a:xfrm>
          <a:prstGeom prst="rect">
            <a:avLst/>
          </a:prstGeom>
          <a:solidFill>
            <a:srgbClr val="FDE9D8"/>
          </a:solidFill>
          <a:ln cap="flat" cmpd="sng" w="25400">
            <a:solidFill>
              <a:srgbClr val="974806"/>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0" i="0" lang="en-NZ" sz="800" u="none" cap="none" strike="noStrike">
                <a:solidFill>
                  <a:schemeClr val="dk1"/>
                </a:solidFill>
                <a:latin typeface="Verdana"/>
                <a:ea typeface="Verdana"/>
                <a:cs typeface="Verdana"/>
                <a:sym typeface="Verdana"/>
              </a:rPr>
              <a:t>Health</a:t>
            </a:r>
          </a:p>
        </p:txBody>
      </p:sp>
      <p:sp>
        <p:nvSpPr>
          <p:cNvPr id="128" name="Shape 128"/>
          <p:cNvSpPr/>
          <p:nvPr/>
        </p:nvSpPr>
        <p:spPr>
          <a:xfrm>
            <a:off x="10899307" y="8915632"/>
            <a:ext cx="1502435" cy="341219"/>
          </a:xfrm>
          <a:prstGeom prst="rect">
            <a:avLst/>
          </a:prstGeom>
          <a:solidFill>
            <a:srgbClr val="FDE9D8"/>
          </a:solidFill>
          <a:ln cap="flat" cmpd="sng" w="25400">
            <a:solidFill>
              <a:srgbClr val="974806"/>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0" i="0" lang="en-NZ" sz="800" u="none" cap="none" strike="noStrike">
                <a:solidFill>
                  <a:schemeClr val="dk1"/>
                </a:solidFill>
                <a:latin typeface="Verdana"/>
                <a:ea typeface="Verdana"/>
                <a:cs typeface="Verdana"/>
                <a:sym typeface="Verdana"/>
              </a:rPr>
              <a:t>UtilitiesCommunication</a:t>
            </a:r>
          </a:p>
        </p:txBody>
      </p:sp>
      <p:sp>
        <p:nvSpPr>
          <p:cNvPr id="129" name="Shape 129"/>
          <p:cNvSpPr/>
          <p:nvPr/>
        </p:nvSpPr>
        <p:spPr>
          <a:xfrm>
            <a:off x="2467864" y="2578864"/>
            <a:ext cx="1781962" cy="876751"/>
          </a:xfrm>
          <a:prstGeom prst="rect">
            <a:avLst/>
          </a:prstGeom>
          <a:solidFill>
            <a:srgbClr val="DAE5F1"/>
          </a:solidFill>
          <a:ln cap="flat" cmpd="sng" w="25400">
            <a:solidFill>
              <a:srgbClr val="538CD5"/>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0" lang="en-NZ" sz="800" u="none" cap="none" strike="noStrike">
                <a:solidFill>
                  <a:schemeClr val="dk1"/>
                </a:solidFill>
                <a:latin typeface="Verdana"/>
                <a:ea typeface="Verdana"/>
                <a:cs typeface="Verdana"/>
                <a:sym typeface="Verdana"/>
              </a:rPr>
              <a:t>Animals_Birds_Fish_Insects</a:t>
            </a:r>
          </a:p>
          <a:p>
            <a:pPr indent="0" lvl="0" marL="0" marR="0" rtl="0" algn="l">
              <a:spcBef>
                <a:spcPts val="280"/>
              </a:spcBef>
              <a:spcAft>
                <a:spcPts val="0"/>
              </a:spcAft>
              <a:buSzPct val="25000"/>
              <a:buNone/>
            </a:pPr>
            <a:r>
              <a:rPr b="0" i="0" lang="en-NZ" sz="800" u="none" cap="none" strike="noStrike">
                <a:solidFill>
                  <a:schemeClr val="dk1"/>
                </a:solidFill>
                <a:latin typeface="Verdana"/>
                <a:ea typeface="Verdana"/>
                <a:cs typeface="Verdana"/>
                <a:sym typeface="Verdana"/>
              </a:rPr>
              <a:t>Special animals, birds, fish, insects, special foods, cultural harvest, fishing grounds</a:t>
            </a:r>
          </a:p>
        </p:txBody>
      </p:sp>
      <p:sp>
        <p:nvSpPr>
          <p:cNvPr id="130" name="Shape 130"/>
          <p:cNvSpPr/>
          <p:nvPr/>
        </p:nvSpPr>
        <p:spPr>
          <a:xfrm>
            <a:off x="2467864" y="3549110"/>
            <a:ext cx="1781962" cy="999861"/>
          </a:xfrm>
          <a:prstGeom prst="rect">
            <a:avLst/>
          </a:prstGeom>
          <a:solidFill>
            <a:srgbClr val="DAE5F1"/>
          </a:solidFill>
          <a:ln cap="flat" cmpd="sng" w="25400">
            <a:solidFill>
              <a:srgbClr val="538CD5"/>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0" lang="en-NZ" sz="800" u="none" cap="none" strike="noStrike">
                <a:solidFill>
                  <a:schemeClr val="dk1"/>
                </a:solidFill>
                <a:latin typeface="Verdana"/>
                <a:ea typeface="Verdana"/>
                <a:cs typeface="Verdana"/>
                <a:sym typeface="Verdana"/>
              </a:rPr>
              <a:t>Lands_and_Soil</a:t>
            </a:r>
          </a:p>
          <a:p>
            <a:pPr indent="0" lvl="0" marL="0" marR="0" rtl="0" algn="l">
              <a:spcBef>
                <a:spcPts val="280"/>
              </a:spcBef>
              <a:spcAft>
                <a:spcPts val="0"/>
              </a:spcAft>
              <a:buSzPct val="25000"/>
              <a:buNone/>
            </a:pPr>
            <a:r>
              <a:rPr b="0" i="0" lang="en-NZ" sz="800" u="none" cap="none" strike="noStrike">
                <a:solidFill>
                  <a:schemeClr val="dk1"/>
                </a:solidFill>
                <a:latin typeface="Verdana"/>
                <a:ea typeface="Verdana"/>
                <a:cs typeface="Verdana"/>
                <a:sym typeface="Verdana"/>
              </a:rPr>
              <a:t>Special landmarks, land features, traditional knowledge on soils and cultivation, muds/dyes for weaving etc.</a:t>
            </a:r>
          </a:p>
        </p:txBody>
      </p:sp>
      <p:sp>
        <p:nvSpPr>
          <p:cNvPr id="131" name="Shape 131"/>
          <p:cNvSpPr/>
          <p:nvPr/>
        </p:nvSpPr>
        <p:spPr>
          <a:xfrm>
            <a:off x="2467864" y="4629294"/>
            <a:ext cx="1781962" cy="876751"/>
          </a:xfrm>
          <a:prstGeom prst="rect">
            <a:avLst/>
          </a:prstGeom>
          <a:solidFill>
            <a:srgbClr val="DAE5F1"/>
          </a:solidFill>
          <a:ln cap="flat" cmpd="sng" w="25400">
            <a:solidFill>
              <a:srgbClr val="538CD5"/>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0" lang="en-NZ" sz="800" u="none" cap="none" strike="noStrike">
                <a:solidFill>
                  <a:schemeClr val="dk1"/>
                </a:solidFill>
                <a:latin typeface="Verdana"/>
                <a:ea typeface="Verdana"/>
                <a:cs typeface="Verdana"/>
                <a:sym typeface="Verdana"/>
              </a:rPr>
              <a:t>Meta_Physical</a:t>
            </a:r>
          </a:p>
          <a:p>
            <a:pPr indent="0" lvl="0" marL="0" marR="0" rtl="0" algn="l">
              <a:spcBef>
                <a:spcPts val="280"/>
              </a:spcBef>
              <a:spcAft>
                <a:spcPts val="0"/>
              </a:spcAft>
              <a:buSzPct val="25000"/>
              <a:buNone/>
            </a:pPr>
            <a:r>
              <a:rPr b="0" i="0" lang="en-NZ" sz="800" u="none" cap="none" strike="noStrike">
                <a:solidFill>
                  <a:schemeClr val="dk1"/>
                </a:solidFill>
                <a:latin typeface="Verdana"/>
                <a:ea typeface="Verdana"/>
                <a:cs typeface="Verdana"/>
                <a:sym typeface="Verdana"/>
              </a:rPr>
              <a:t>Detailed or confidential metaphysical information (such as spiritual, cosmological)</a:t>
            </a:r>
          </a:p>
        </p:txBody>
      </p:sp>
      <p:sp>
        <p:nvSpPr>
          <p:cNvPr id="132" name="Shape 132"/>
          <p:cNvSpPr/>
          <p:nvPr/>
        </p:nvSpPr>
        <p:spPr>
          <a:xfrm>
            <a:off x="2467864" y="5586367"/>
            <a:ext cx="1781962" cy="753641"/>
          </a:xfrm>
          <a:prstGeom prst="rect">
            <a:avLst/>
          </a:prstGeom>
          <a:solidFill>
            <a:srgbClr val="DAE5F1"/>
          </a:solidFill>
          <a:ln cap="flat" cmpd="sng" w="25400">
            <a:solidFill>
              <a:srgbClr val="538CD5"/>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0" lang="en-NZ" sz="800" u="none" cap="none" strike="noStrike">
                <a:solidFill>
                  <a:schemeClr val="dk1"/>
                </a:solidFill>
                <a:latin typeface="Verdana"/>
                <a:ea typeface="Verdana"/>
                <a:cs typeface="Verdana"/>
                <a:sym typeface="Verdana"/>
              </a:rPr>
              <a:t>Vegetation</a:t>
            </a:r>
          </a:p>
          <a:p>
            <a:pPr indent="0" lvl="0" marL="0" marR="0" rtl="0" algn="l">
              <a:spcBef>
                <a:spcPts val="280"/>
              </a:spcBef>
              <a:spcAft>
                <a:spcPts val="0"/>
              </a:spcAft>
              <a:buSzPct val="25000"/>
              <a:buNone/>
            </a:pPr>
            <a:r>
              <a:rPr b="0" i="0" lang="en-NZ" sz="800" u="none" cap="none" strike="noStrike">
                <a:solidFill>
                  <a:schemeClr val="dk1"/>
                </a:solidFill>
                <a:latin typeface="Verdana"/>
                <a:ea typeface="Verdana"/>
                <a:cs typeface="Verdana"/>
                <a:sym typeface="Verdana"/>
              </a:rPr>
              <a:t>Vegetation and land use, plan uses, plant varieties, medicinal plants for weaving.</a:t>
            </a:r>
          </a:p>
        </p:txBody>
      </p:sp>
      <p:sp>
        <p:nvSpPr>
          <p:cNvPr id="133" name="Shape 133"/>
          <p:cNvSpPr/>
          <p:nvPr/>
        </p:nvSpPr>
        <p:spPr>
          <a:xfrm>
            <a:off x="2467864" y="6420330"/>
            <a:ext cx="1781962" cy="876751"/>
          </a:xfrm>
          <a:prstGeom prst="rect">
            <a:avLst/>
          </a:prstGeom>
          <a:solidFill>
            <a:srgbClr val="DAE5F1"/>
          </a:solidFill>
          <a:ln cap="flat" cmpd="sng" w="25400">
            <a:solidFill>
              <a:srgbClr val="538CD5"/>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0" lang="en-NZ" sz="800" u="none" cap="none" strike="noStrike">
                <a:solidFill>
                  <a:schemeClr val="dk1"/>
                </a:solidFill>
                <a:latin typeface="Verdana"/>
                <a:ea typeface="Verdana"/>
                <a:cs typeface="Verdana"/>
                <a:sym typeface="Verdana"/>
              </a:rPr>
              <a:t>Water</a:t>
            </a:r>
          </a:p>
          <a:p>
            <a:pPr indent="0" lvl="0" marL="0" marR="0" rtl="0" algn="l">
              <a:spcBef>
                <a:spcPts val="280"/>
              </a:spcBef>
              <a:spcAft>
                <a:spcPts val="0"/>
              </a:spcAft>
              <a:buSzPct val="25000"/>
              <a:buNone/>
            </a:pPr>
            <a:r>
              <a:rPr b="0" i="0" lang="en-NZ" sz="800" u="none" cap="none" strike="noStrike">
                <a:solidFill>
                  <a:schemeClr val="dk1"/>
                </a:solidFill>
                <a:latin typeface="Verdana"/>
                <a:ea typeface="Verdana"/>
                <a:cs typeface="Verdana"/>
                <a:sym typeface="Verdana"/>
              </a:rPr>
              <a:t>Detailed or confidential information on water, including environmental monitoring.</a:t>
            </a:r>
          </a:p>
        </p:txBody>
      </p:sp>
      <p:sp>
        <p:nvSpPr>
          <p:cNvPr id="134" name="Shape 134"/>
          <p:cNvSpPr/>
          <p:nvPr/>
        </p:nvSpPr>
        <p:spPr>
          <a:xfrm>
            <a:off x="358662" y="4967953"/>
            <a:ext cx="1785741" cy="753641"/>
          </a:xfrm>
          <a:prstGeom prst="rect">
            <a:avLst/>
          </a:prstGeom>
          <a:solidFill>
            <a:srgbClr val="DDD9C3"/>
          </a:solidFill>
          <a:ln cap="flat" cmpd="sng" w="25400">
            <a:solidFill>
              <a:srgbClr val="938953"/>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0" lang="en-NZ" sz="800" u="none" cap="none" strike="noStrike">
                <a:solidFill>
                  <a:schemeClr val="dk1"/>
                </a:solidFill>
                <a:latin typeface="Verdana"/>
                <a:ea typeface="Verdana"/>
                <a:cs typeface="Verdana"/>
                <a:sym typeface="Verdana"/>
              </a:rPr>
              <a:t>Historical</a:t>
            </a:r>
          </a:p>
          <a:p>
            <a:pPr indent="0" lvl="0" marL="0" marR="0" rtl="0" algn="l">
              <a:spcBef>
                <a:spcPts val="280"/>
              </a:spcBef>
              <a:spcAft>
                <a:spcPts val="0"/>
              </a:spcAft>
              <a:buSzPct val="25000"/>
              <a:buNone/>
            </a:pPr>
            <a:r>
              <a:rPr b="0" i="0" lang="en-NZ" sz="800" u="none" cap="none" strike="noStrike">
                <a:solidFill>
                  <a:schemeClr val="dk1"/>
                </a:solidFill>
                <a:latin typeface="Verdana"/>
                <a:ea typeface="Verdana"/>
                <a:cs typeface="Verdana"/>
                <a:sym typeface="Verdana"/>
              </a:rPr>
              <a:t>Historic places, and tribal landmarks, Fortified villages, hills, rocks, rivers</a:t>
            </a:r>
          </a:p>
        </p:txBody>
      </p:sp>
      <p:sp>
        <p:nvSpPr>
          <p:cNvPr id="135" name="Shape 135"/>
          <p:cNvSpPr/>
          <p:nvPr/>
        </p:nvSpPr>
        <p:spPr>
          <a:xfrm>
            <a:off x="358662" y="4254523"/>
            <a:ext cx="1785741" cy="630529"/>
          </a:xfrm>
          <a:prstGeom prst="rect">
            <a:avLst/>
          </a:prstGeom>
          <a:solidFill>
            <a:srgbClr val="DDD9C3"/>
          </a:solidFill>
          <a:ln cap="flat" cmpd="sng" w="25400">
            <a:solidFill>
              <a:srgbClr val="938953"/>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0" lang="en-NZ" sz="800" u="none" cap="none" strike="noStrike">
                <a:solidFill>
                  <a:schemeClr val="dk1"/>
                </a:solidFill>
                <a:latin typeface="Verdana"/>
                <a:ea typeface="Verdana"/>
                <a:cs typeface="Verdana"/>
                <a:sym typeface="Verdana"/>
              </a:rPr>
              <a:t>Cultural </a:t>
            </a:r>
          </a:p>
          <a:p>
            <a:pPr indent="0" lvl="0" marL="0" marR="0" rtl="0" algn="l">
              <a:spcBef>
                <a:spcPts val="280"/>
              </a:spcBef>
              <a:spcAft>
                <a:spcPts val="0"/>
              </a:spcAft>
              <a:buSzPct val="25000"/>
              <a:buNone/>
            </a:pPr>
            <a:r>
              <a:rPr b="0" i="0" lang="en-NZ" sz="800" u="none" cap="none" strike="noStrike">
                <a:solidFill>
                  <a:schemeClr val="dk1"/>
                </a:solidFill>
                <a:latin typeface="Verdana"/>
                <a:ea typeface="Verdana"/>
                <a:cs typeface="Verdana"/>
                <a:sym typeface="Verdana"/>
              </a:rPr>
              <a:t>Cultural and Social sites such as Marae which exist today.</a:t>
            </a:r>
          </a:p>
        </p:txBody>
      </p:sp>
      <p:sp>
        <p:nvSpPr>
          <p:cNvPr id="136" name="Shape 136"/>
          <p:cNvSpPr/>
          <p:nvPr/>
        </p:nvSpPr>
        <p:spPr>
          <a:xfrm>
            <a:off x="358662" y="1868011"/>
            <a:ext cx="1785741" cy="630529"/>
          </a:xfrm>
          <a:prstGeom prst="rect">
            <a:avLst/>
          </a:prstGeom>
          <a:solidFill>
            <a:srgbClr val="DDD9C3"/>
          </a:solidFill>
          <a:ln cap="flat" cmpd="sng" w="25400">
            <a:solidFill>
              <a:srgbClr val="938953"/>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0" lang="en-NZ" sz="800" u="none" cap="none" strike="noStrike">
                <a:solidFill>
                  <a:schemeClr val="dk1"/>
                </a:solidFill>
                <a:latin typeface="Verdana"/>
                <a:ea typeface="Verdana"/>
                <a:cs typeface="Verdana"/>
                <a:sym typeface="Verdana"/>
              </a:rPr>
              <a:t>Ancestral</a:t>
            </a:r>
          </a:p>
          <a:p>
            <a:pPr indent="0" lvl="0" marL="0" marR="0" rtl="0" algn="l">
              <a:spcBef>
                <a:spcPts val="280"/>
              </a:spcBef>
              <a:spcAft>
                <a:spcPts val="0"/>
              </a:spcAft>
              <a:buSzPct val="25000"/>
              <a:buNone/>
            </a:pPr>
            <a:r>
              <a:rPr b="0" i="0" lang="en-NZ" sz="800" u="none" cap="none" strike="noStrike">
                <a:solidFill>
                  <a:schemeClr val="dk1"/>
                </a:solidFill>
                <a:latin typeface="Verdana"/>
                <a:ea typeface="Verdana"/>
                <a:cs typeface="Verdana"/>
                <a:sym typeface="Verdana"/>
              </a:rPr>
              <a:t>Sites including traditional land tenure, historical tracks</a:t>
            </a:r>
          </a:p>
        </p:txBody>
      </p:sp>
      <p:sp>
        <p:nvSpPr>
          <p:cNvPr id="137" name="Shape 137"/>
          <p:cNvSpPr/>
          <p:nvPr/>
        </p:nvSpPr>
        <p:spPr>
          <a:xfrm>
            <a:off x="358662" y="2581441"/>
            <a:ext cx="1785741" cy="630529"/>
          </a:xfrm>
          <a:prstGeom prst="rect">
            <a:avLst/>
          </a:prstGeom>
          <a:solidFill>
            <a:srgbClr val="DDD9C3"/>
          </a:solidFill>
          <a:ln cap="flat" cmpd="sng" w="25400">
            <a:solidFill>
              <a:srgbClr val="938953"/>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0" lang="en-NZ" sz="800" u="none" cap="none" strike="noStrike">
                <a:solidFill>
                  <a:schemeClr val="dk1"/>
                </a:solidFill>
                <a:latin typeface="Verdana"/>
                <a:ea typeface="Verdana"/>
                <a:cs typeface="Verdana"/>
                <a:sym typeface="Verdana"/>
              </a:rPr>
              <a:t>Archaeological</a:t>
            </a:r>
          </a:p>
          <a:p>
            <a:pPr indent="0" lvl="0" marL="0" marR="0" rtl="0" algn="l">
              <a:spcBef>
                <a:spcPts val="280"/>
              </a:spcBef>
              <a:spcAft>
                <a:spcPts val="0"/>
              </a:spcAft>
              <a:buSzPct val="25000"/>
              <a:buNone/>
            </a:pPr>
            <a:r>
              <a:rPr b="0" i="0" lang="en-NZ" sz="800" u="none" cap="none" strike="noStrike">
                <a:solidFill>
                  <a:schemeClr val="dk1"/>
                </a:solidFill>
                <a:latin typeface="Verdana"/>
                <a:ea typeface="Verdana"/>
                <a:cs typeface="Verdana"/>
                <a:sym typeface="Verdana"/>
              </a:rPr>
              <a:t>Cooking sites, tools, weapons, artefacts. </a:t>
            </a:r>
          </a:p>
        </p:txBody>
      </p:sp>
      <p:sp>
        <p:nvSpPr>
          <p:cNvPr id="138" name="Shape 138"/>
          <p:cNvSpPr/>
          <p:nvPr/>
        </p:nvSpPr>
        <p:spPr>
          <a:xfrm>
            <a:off x="358662" y="6887256"/>
            <a:ext cx="1785741" cy="630529"/>
          </a:xfrm>
          <a:prstGeom prst="rect">
            <a:avLst/>
          </a:prstGeom>
          <a:solidFill>
            <a:srgbClr val="DDD9C3"/>
          </a:solidFill>
          <a:ln cap="flat" cmpd="sng" w="25400">
            <a:solidFill>
              <a:srgbClr val="938953"/>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0" lang="en-NZ" sz="800" u="none" cap="none" strike="noStrike">
                <a:solidFill>
                  <a:schemeClr val="dk1"/>
                </a:solidFill>
                <a:latin typeface="Verdana"/>
                <a:ea typeface="Verdana"/>
                <a:cs typeface="Verdana"/>
                <a:sym typeface="Verdana"/>
              </a:rPr>
              <a:t>Sacred_Sites</a:t>
            </a:r>
          </a:p>
          <a:p>
            <a:pPr indent="0" lvl="0" marL="0" marR="0" rtl="0" algn="l">
              <a:spcBef>
                <a:spcPts val="280"/>
              </a:spcBef>
              <a:spcAft>
                <a:spcPts val="0"/>
              </a:spcAft>
              <a:buSzPct val="25000"/>
              <a:buNone/>
            </a:pPr>
            <a:r>
              <a:rPr b="0" i="0" lang="en-NZ" sz="800" u="none" cap="none" strike="noStrike">
                <a:solidFill>
                  <a:schemeClr val="dk1"/>
                </a:solidFill>
                <a:latin typeface="Verdana"/>
                <a:ea typeface="Verdana"/>
                <a:cs typeface="Verdana"/>
                <a:sym typeface="Verdana"/>
              </a:rPr>
              <a:t>Historical burial sites, sacred battle grounds. </a:t>
            </a:r>
          </a:p>
        </p:txBody>
      </p:sp>
      <p:sp>
        <p:nvSpPr>
          <p:cNvPr id="139" name="Shape 139"/>
          <p:cNvSpPr/>
          <p:nvPr/>
        </p:nvSpPr>
        <p:spPr>
          <a:xfrm>
            <a:off x="358662" y="5804494"/>
            <a:ext cx="1785741" cy="999861"/>
          </a:xfrm>
          <a:prstGeom prst="rect">
            <a:avLst/>
          </a:prstGeom>
          <a:solidFill>
            <a:srgbClr val="DDD9C3"/>
          </a:solidFill>
          <a:ln cap="flat" cmpd="sng" w="25400">
            <a:solidFill>
              <a:srgbClr val="938953"/>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0" lang="en-NZ" sz="800" u="none" cap="none" strike="noStrike">
                <a:solidFill>
                  <a:schemeClr val="dk1"/>
                </a:solidFill>
                <a:latin typeface="Verdana"/>
                <a:ea typeface="Verdana"/>
                <a:cs typeface="Verdana"/>
                <a:sym typeface="Verdana"/>
              </a:rPr>
              <a:t>Indigenous_Place_names</a:t>
            </a:r>
          </a:p>
          <a:p>
            <a:pPr indent="0" lvl="0" marL="0" marR="0" rtl="0" algn="l">
              <a:spcBef>
                <a:spcPts val="280"/>
              </a:spcBef>
              <a:spcAft>
                <a:spcPts val="0"/>
              </a:spcAft>
              <a:buSzPct val="25000"/>
              <a:buNone/>
            </a:pPr>
            <a:r>
              <a:rPr b="0" i="0" lang="en-NZ" sz="800" u="none" cap="none" strike="noStrike">
                <a:solidFill>
                  <a:schemeClr val="dk1"/>
                </a:solidFill>
                <a:latin typeface="Verdana"/>
                <a:ea typeface="Verdana"/>
                <a:cs typeface="Verdana"/>
                <a:sym typeface="Verdana"/>
              </a:rPr>
              <a:t>Correcting the spelling and adding place names to maps, recording knowledge/histories about indigenous place names.</a:t>
            </a:r>
          </a:p>
        </p:txBody>
      </p:sp>
      <p:sp>
        <p:nvSpPr>
          <p:cNvPr id="140" name="Shape 140"/>
          <p:cNvSpPr/>
          <p:nvPr/>
        </p:nvSpPr>
        <p:spPr>
          <a:xfrm>
            <a:off x="358662" y="3294871"/>
            <a:ext cx="1785741" cy="876751"/>
          </a:xfrm>
          <a:prstGeom prst="rect">
            <a:avLst/>
          </a:prstGeom>
          <a:solidFill>
            <a:srgbClr val="DDD9C3"/>
          </a:solidFill>
          <a:ln cap="flat" cmpd="sng" w="25400">
            <a:solidFill>
              <a:srgbClr val="938953"/>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0" lang="en-NZ" sz="800" u="none" cap="none" strike="noStrike">
                <a:solidFill>
                  <a:schemeClr val="dk1"/>
                </a:solidFill>
                <a:latin typeface="Verdana"/>
                <a:ea typeface="Verdana"/>
                <a:cs typeface="Verdana"/>
                <a:sym typeface="Verdana"/>
              </a:rPr>
              <a:t>Biophysical_Resources</a:t>
            </a:r>
          </a:p>
          <a:p>
            <a:pPr indent="0" lvl="0" marL="0" marR="0" rtl="0" algn="l">
              <a:spcBef>
                <a:spcPts val="280"/>
              </a:spcBef>
              <a:spcAft>
                <a:spcPts val="0"/>
              </a:spcAft>
              <a:buSzPct val="25000"/>
              <a:buNone/>
            </a:pPr>
            <a:r>
              <a:rPr b="0" i="0" lang="en-NZ" sz="800" u="none" cap="none" strike="noStrike">
                <a:solidFill>
                  <a:schemeClr val="dk1"/>
                </a:solidFill>
                <a:latin typeface="Verdana"/>
                <a:ea typeface="Verdana"/>
                <a:cs typeface="Verdana"/>
                <a:sym typeface="Verdana"/>
              </a:rPr>
              <a:t>Landforms, soils, forma and fauna, water quality, geothermal and coastal resources.</a:t>
            </a:r>
          </a:p>
        </p:txBody>
      </p:sp>
      <p:sp>
        <p:nvSpPr>
          <p:cNvPr id="141" name="Shape 141"/>
          <p:cNvSpPr/>
          <p:nvPr/>
        </p:nvSpPr>
        <p:spPr>
          <a:xfrm>
            <a:off x="358662" y="7600686"/>
            <a:ext cx="1785741" cy="753641"/>
          </a:xfrm>
          <a:prstGeom prst="rect">
            <a:avLst/>
          </a:prstGeom>
          <a:solidFill>
            <a:srgbClr val="DDD9C3"/>
          </a:solidFill>
          <a:ln cap="flat" cmpd="sng" w="25400">
            <a:solidFill>
              <a:srgbClr val="938953"/>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0" lang="en-NZ" sz="800" u="none" cap="none" strike="noStrike">
                <a:solidFill>
                  <a:schemeClr val="dk1"/>
                </a:solidFill>
                <a:latin typeface="Verdana"/>
                <a:ea typeface="Verdana"/>
                <a:cs typeface="Verdana"/>
                <a:sym typeface="Verdana"/>
              </a:rPr>
              <a:t>Special_plants</a:t>
            </a:r>
          </a:p>
          <a:p>
            <a:pPr indent="0" lvl="0" marL="0" marR="0" rtl="0" algn="l">
              <a:spcBef>
                <a:spcPts val="280"/>
              </a:spcBef>
              <a:spcAft>
                <a:spcPts val="0"/>
              </a:spcAft>
              <a:buSzPct val="25000"/>
              <a:buNone/>
            </a:pPr>
            <a:r>
              <a:rPr b="0" i="0" lang="en-NZ" sz="800" u="none" cap="none" strike="noStrike">
                <a:solidFill>
                  <a:schemeClr val="dk1"/>
                </a:solidFill>
                <a:latin typeface="Verdana"/>
                <a:ea typeface="Verdana"/>
                <a:cs typeface="Verdana"/>
                <a:sym typeface="Verdana"/>
              </a:rPr>
              <a:t>Special types of trees, plants used for weaving, wood for carving, traditional medicines. </a:t>
            </a:r>
          </a:p>
        </p:txBody>
      </p:sp>
      <p:sp>
        <p:nvSpPr>
          <p:cNvPr id="142" name="Shape 142"/>
          <p:cNvSpPr/>
          <p:nvPr/>
        </p:nvSpPr>
        <p:spPr>
          <a:xfrm>
            <a:off x="2467864" y="7377403"/>
            <a:ext cx="1781962" cy="753641"/>
          </a:xfrm>
          <a:prstGeom prst="rect">
            <a:avLst/>
          </a:prstGeom>
          <a:solidFill>
            <a:srgbClr val="DAE5F1"/>
          </a:solidFill>
          <a:ln cap="flat" cmpd="sng" w="25400">
            <a:solidFill>
              <a:srgbClr val="538CD5"/>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0" lang="en-NZ" sz="800" u="none" cap="none" strike="noStrike">
                <a:solidFill>
                  <a:schemeClr val="dk1"/>
                </a:solidFill>
                <a:latin typeface="Verdana"/>
                <a:ea typeface="Verdana"/>
                <a:cs typeface="Verdana"/>
                <a:sym typeface="Verdana"/>
              </a:rPr>
              <a:t>Special_Places</a:t>
            </a:r>
          </a:p>
          <a:p>
            <a:pPr indent="0" lvl="0" marL="0" marR="0" rtl="0" algn="l">
              <a:spcBef>
                <a:spcPts val="280"/>
              </a:spcBef>
              <a:spcAft>
                <a:spcPts val="0"/>
              </a:spcAft>
              <a:buSzPct val="25000"/>
              <a:buNone/>
            </a:pPr>
            <a:r>
              <a:rPr b="0" i="0" lang="en-NZ" sz="800" u="none" cap="none" strike="noStrike">
                <a:solidFill>
                  <a:schemeClr val="dk1"/>
                </a:solidFill>
                <a:latin typeface="Verdana"/>
                <a:ea typeface="Verdana"/>
                <a:cs typeface="Verdana"/>
                <a:sym typeface="Verdana"/>
              </a:rPr>
              <a:t>detailed or confidential information on special places, cultural and historic sites</a:t>
            </a:r>
          </a:p>
        </p:txBody>
      </p:sp>
      <p:sp>
        <p:nvSpPr>
          <p:cNvPr id="143" name="Shape 143"/>
          <p:cNvSpPr/>
          <p:nvPr/>
        </p:nvSpPr>
        <p:spPr>
          <a:xfrm>
            <a:off x="4599876" y="1868011"/>
            <a:ext cx="1755299" cy="876751"/>
          </a:xfrm>
          <a:prstGeom prst="rect">
            <a:avLst/>
          </a:prstGeom>
          <a:solidFill>
            <a:srgbClr val="F2DADA"/>
          </a:solidFill>
          <a:ln cap="flat" cmpd="sng" w="25400">
            <a:solidFill>
              <a:srgbClr val="953734"/>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0" lang="en-NZ" sz="800" u="none" cap="none" strike="noStrike">
                <a:solidFill>
                  <a:schemeClr val="dk1"/>
                </a:solidFill>
                <a:latin typeface="Verdana"/>
                <a:ea typeface="Verdana"/>
                <a:cs typeface="Verdana"/>
                <a:sym typeface="Verdana"/>
              </a:rPr>
              <a:t>Silent_Concealed_Files</a:t>
            </a:r>
          </a:p>
          <a:p>
            <a:pPr indent="0" lvl="0" marL="0" marR="0" rtl="0" algn="l">
              <a:spcBef>
                <a:spcPts val="280"/>
              </a:spcBef>
              <a:spcAft>
                <a:spcPts val="0"/>
              </a:spcAft>
              <a:buSzPct val="25000"/>
              <a:buNone/>
            </a:pPr>
            <a:r>
              <a:rPr b="0" i="0" lang="en-NZ" sz="800" u="none" cap="none" strike="noStrike">
                <a:solidFill>
                  <a:schemeClr val="dk1"/>
                </a:solidFill>
                <a:latin typeface="Verdana"/>
                <a:ea typeface="Verdana"/>
                <a:cs typeface="Verdana"/>
                <a:sym typeface="Verdana"/>
              </a:rPr>
              <a:t>Recording the information in an archive or filing system linked to a GIS database or a map</a:t>
            </a:r>
          </a:p>
        </p:txBody>
      </p:sp>
      <p:sp>
        <p:nvSpPr>
          <p:cNvPr id="144" name="Shape 144"/>
          <p:cNvSpPr/>
          <p:nvPr/>
        </p:nvSpPr>
        <p:spPr>
          <a:xfrm>
            <a:off x="4599876" y="2826938"/>
            <a:ext cx="1755299" cy="1246082"/>
          </a:xfrm>
          <a:prstGeom prst="rect">
            <a:avLst/>
          </a:prstGeom>
          <a:solidFill>
            <a:srgbClr val="F2DADA"/>
          </a:solidFill>
          <a:ln cap="flat" cmpd="sng" w="25400">
            <a:solidFill>
              <a:srgbClr val="953734"/>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0" lang="en-NZ" sz="800" u="none" cap="none" strike="noStrike">
                <a:solidFill>
                  <a:schemeClr val="dk1"/>
                </a:solidFill>
                <a:latin typeface="Verdana"/>
                <a:ea typeface="Verdana"/>
                <a:cs typeface="Verdana"/>
                <a:sym typeface="Verdana"/>
              </a:rPr>
              <a:t>Overlay_Grid</a:t>
            </a:r>
          </a:p>
          <a:p>
            <a:pPr indent="0" lvl="0" marL="0" marR="0" rtl="0" algn="l">
              <a:spcBef>
                <a:spcPts val="280"/>
              </a:spcBef>
              <a:spcAft>
                <a:spcPts val="0"/>
              </a:spcAft>
              <a:buSzPct val="25000"/>
              <a:buNone/>
            </a:pPr>
            <a:r>
              <a:rPr b="0" i="0" lang="en-NZ" sz="800" u="none" cap="none" strike="noStrike">
                <a:solidFill>
                  <a:schemeClr val="dk1"/>
                </a:solidFill>
                <a:latin typeface="Verdana"/>
                <a:ea typeface="Verdana"/>
                <a:cs typeface="Verdana"/>
                <a:sym typeface="Verdana"/>
              </a:rPr>
              <a:t>To flag sensitive areas, recording the information for example as a grid network which does not identify the actual position or location of confidential or sensitive information.</a:t>
            </a:r>
          </a:p>
        </p:txBody>
      </p:sp>
      <p:sp>
        <p:nvSpPr>
          <p:cNvPr id="145" name="Shape 145"/>
          <p:cNvSpPr/>
          <p:nvPr/>
        </p:nvSpPr>
        <p:spPr>
          <a:xfrm>
            <a:off x="4599876" y="4155196"/>
            <a:ext cx="1755299" cy="876751"/>
          </a:xfrm>
          <a:prstGeom prst="rect">
            <a:avLst/>
          </a:prstGeom>
          <a:solidFill>
            <a:srgbClr val="F2DADA"/>
          </a:solidFill>
          <a:ln cap="flat" cmpd="sng" w="25400">
            <a:solidFill>
              <a:srgbClr val="953734"/>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0" lang="en-NZ" sz="800" u="none" cap="none" strike="noStrike">
                <a:solidFill>
                  <a:schemeClr val="dk1"/>
                </a:solidFill>
                <a:latin typeface="Verdana"/>
                <a:ea typeface="Verdana"/>
                <a:cs typeface="Verdana"/>
                <a:sym typeface="Verdana"/>
              </a:rPr>
              <a:t>Links_to_Books_Maps</a:t>
            </a:r>
          </a:p>
          <a:p>
            <a:pPr indent="0" lvl="0" marL="0" marR="0" rtl="0" algn="l">
              <a:spcBef>
                <a:spcPts val="280"/>
              </a:spcBef>
              <a:spcAft>
                <a:spcPts val="0"/>
              </a:spcAft>
              <a:buSzPct val="25000"/>
              <a:buNone/>
            </a:pPr>
            <a:r>
              <a:rPr b="0" i="0" lang="en-NZ" sz="800" u="none" cap="none" strike="noStrike">
                <a:solidFill>
                  <a:schemeClr val="dk1"/>
                </a:solidFill>
                <a:latin typeface="Verdana"/>
                <a:ea typeface="Verdana"/>
                <a:cs typeface="Verdana"/>
                <a:sym typeface="Verdana"/>
              </a:rPr>
              <a:t>A directory to direct the enquirer to associated knowledge in books and maps</a:t>
            </a:r>
          </a:p>
        </p:txBody>
      </p:sp>
      <p:sp>
        <p:nvSpPr>
          <p:cNvPr id="146" name="Shape 146"/>
          <p:cNvSpPr/>
          <p:nvPr/>
        </p:nvSpPr>
        <p:spPr>
          <a:xfrm>
            <a:off x="4599876" y="5114121"/>
            <a:ext cx="1755299" cy="1246082"/>
          </a:xfrm>
          <a:prstGeom prst="rect">
            <a:avLst/>
          </a:prstGeom>
          <a:solidFill>
            <a:srgbClr val="F2DADA"/>
          </a:solidFill>
          <a:ln cap="flat" cmpd="sng" w="25400">
            <a:solidFill>
              <a:srgbClr val="953734"/>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0" lang="en-NZ" sz="800" u="none" cap="none" strike="noStrike">
                <a:solidFill>
                  <a:schemeClr val="dk1"/>
                </a:solidFill>
                <a:latin typeface="Verdana"/>
                <a:ea typeface="Verdana"/>
                <a:cs typeface="Verdana"/>
                <a:sym typeface="Verdana"/>
              </a:rPr>
              <a:t>Links_to_people</a:t>
            </a:r>
          </a:p>
          <a:p>
            <a:pPr indent="0" lvl="0" marL="0" marR="0" rtl="0" algn="l">
              <a:spcBef>
                <a:spcPts val="280"/>
              </a:spcBef>
              <a:spcAft>
                <a:spcPts val="0"/>
              </a:spcAft>
              <a:buSzPct val="25000"/>
              <a:buNone/>
            </a:pPr>
            <a:r>
              <a:rPr b="0" i="0" lang="en-NZ" sz="800" u="none" cap="none" strike="noStrike">
                <a:solidFill>
                  <a:schemeClr val="dk1"/>
                </a:solidFill>
                <a:latin typeface="Verdana"/>
                <a:ea typeface="Verdana"/>
                <a:cs typeface="Verdana"/>
                <a:sym typeface="Verdana"/>
              </a:rPr>
              <a:t>A directory to direct and enquirer, via a Maori organisation or contact, to an individual for answers to particular questions and associated traditional knowledge.</a:t>
            </a:r>
          </a:p>
        </p:txBody>
      </p:sp>
      <p:sp>
        <p:nvSpPr>
          <p:cNvPr id="147" name="Shape 147"/>
          <p:cNvSpPr/>
          <p:nvPr/>
        </p:nvSpPr>
        <p:spPr>
          <a:xfrm>
            <a:off x="8956564" y="3071184"/>
            <a:ext cx="1674679" cy="341219"/>
          </a:xfrm>
          <a:prstGeom prst="rect">
            <a:avLst/>
          </a:prstGeom>
          <a:solidFill>
            <a:srgbClr val="F3F0F6"/>
          </a:solidFill>
          <a:ln cap="flat" cmpd="sng" w="25400">
            <a:solidFill>
              <a:srgbClr val="5F497A"/>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1" lang="en-NZ" sz="800" u="none" cap="none" strike="noStrike">
                <a:solidFill>
                  <a:srgbClr val="1D1B10"/>
                </a:solidFill>
                <a:latin typeface="Verdana"/>
                <a:ea typeface="Verdana"/>
                <a:cs typeface="Verdana"/>
                <a:sym typeface="Verdana"/>
              </a:rPr>
              <a:t>maps </a:t>
            </a:r>
          </a:p>
        </p:txBody>
      </p:sp>
      <p:sp>
        <p:nvSpPr>
          <p:cNvPr id="148" name="Shape 148"/>
          <p:cNvSpPr/>
          <p:nvPr/>
        </p:nvSpPr>
        <p:spPr>
          <a:xfrm>
            <a:off x="4599876" y="6617038"/>
            <a:ext cx="1755299" cy="630529"/>
          </a:xfrm>
          <a:prstGeom prst="rect">
            <a:avLst/>
          </a:prstGeom>
          <a:solidFill>
            <a:srgbClr val="F2DADA"/>
          </a:solidFill>
          <a:ln cap="flat" cmpd="sng" w="25400">
            <a:solidFill>
              <a:srgbClr val="953734"/>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0" lang="en-NZ" sz="800" u="none" cap="none" strike="noStrike">
                <a:solidFill>
                  <a:schemeClr val="dk1"/>
                </a:solidFill>
                <a:latin typeface="Verdana"/>
                <a:ea typeface="Verdana"/>
                <a:cs typeface="Verdana"/>
                <a:sym typeface="Verdana"/>
              </a:rPr>
              <a:t>GIS_System_information</a:t>
            </a:r>
          </a:p>
          <a:p>
            <a:pPr indent="0" lvl="0" marL="0" marR="0" rtl="0" algn="l">
              <a:spcBef>
                <a:spcPts val="280"/>
              </a:spcBef>
              <a:spcAft>
                <a:spcPts val="0"/>
              </a:spcAft>
              <a:buSzPct val="25000"/>
              <a:buNone/>
            </a:pPr>
            <a:r>
              <a:rPr b="0" i="0" lang="en-NZ" sz="800" u="none" cap="none" strike="noStrike">
                <a:solidFill>
                  <a:schemeClr val="dk1"/>
                </a:solidFill>
                <a:latin typeface="Verdana"/>
                <a:ea typeface="Verdana"/>
                <a:cs typeface="Verdana"/>
                <a:sym typeface="Verdana"/>
              </a:rPr>
              <a:t>Guidance, process documentation, scripts etc.</a:t>
            </a:r>
          </a:p>
        </p:txBody>
      </p:sp>
      <p:sp>
        <p:nvSpPr>
          <p:cNvPr id="149" name="Shape 149"/>
          <p:cNvSpPr/>
          <p:nvPr/>
        </p:nvSpPr>
        <p:spPr>
          <a:xfrm>
            <a:off x="4735200" y="7329742"/>
            <a:ext cx="1619975" cy="341219"/>
          </a:xfrm>
          <a:prstGeom prst="rect">
            <a:avLst/>
          </a:prstGeom>
          <a:solidFill>
            <a:srgbClr val="F7EAE9"/>
          </a:solidFill>
          <a:ln cap="flat" cmpd="sng" w="25400">
            <a:solidFill>
              <a:srgbClr val="953734"/>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1" lang="en-NZ" sz="800" u="none" cap="none" strike="noStrike">
                <a:solidFill>
                  <a:srgbClr val="1D1B10"/>
                </a:solidFill>
                <a:latin typeface="Verdana"/>
                <a:ea typeface="Verdana"/>
                <a:cs typeface="Verdana"/>
                <a:sym typeface="Verdana"/>
              </a:rPr>
              <a:t>Software</a:t>
            </a:r>
          </a:p>
        </p:txBody>
      </p:sp>
      <p:sp>
        <p:nvSpPr>
          <p:cNvPr id="150" name="Shape 150"/>
          <p:cNvSpPr/>
          <p:nvPr/>
        </p:nvSpPr>
        <p:spPr>
          <a:xfrm>
            <a:off x="4735200" y="7753138"/>
            <a:ext cx="1619975" cy="341219"/>
          </a:xfrm>
          <a:prstGeom prst="rect">
            <a:avLst/>
          </a:prstGeom>
          <a:solidFill>
            <a:srgbClr val="F7EAE9"/>
          </a:solidFill>
          <a:ln cap="flat" cmpd="sng" w="25400">
            <a:solidFill>
              <a:srgbClr val="953734"/>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1" lang="en-NZ" sz="800" u="none" cap="none" strike="noStrike">
                <a:solidFill>
                  <a:srgbClr val="1D1B10"/>
                </a:solidFill>
                <a:latin typeface="Verdana"/>
                <a:ea typeface="Verdana"/>
                <a:cs typeface="Verdana"/>
                <a:sym typeface="Verdana"/>
              </a:rPr>
              <a:t>Scripts</a:t>
            </a:r>
          </a:p>
        </p:txBody>
      </p:sp>
      <p:sp>
        <p:nvSpPr>
          <p:cNvPr id="151" name="Shape 151"/>
          <p:cNvSpPr/>
          <p:nvPr/>
        </p:nvSpPr>
        <p:spPr>
          <a:xfrm>
            <a:off x="4735200" y="8176532"/>
            <a:ext cx="1619975" cy="341219"/>
          </a:xfrm>
          <a:prstGeom prst="rect">
            <a:avLst/>
          </a:prstGeom>
          <a:solidFill>
            <a:srgbClr val="F7EAE9"/>
          </a:solidFill>
          <a:ln cap="flat" cmpd="sng" w="25400">
            <a:solidFill>
              <a:srgbClr val="953734"/>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1" lang="en-NZ" sz="800" u="none" cap="none" strike="noStrike">
                <a:solidFill>
                  <a:srgbClr val="1D1B10"/>
                </a:solidFill>
                <a:latin typeface="Verdana"/>
                <a:ea typeface="Verdana"/>
                <a:cs typeface="Verdana"/>
                <a:sym typeface="Verdana"/>
              </a:rPr>
              <a:t>Reference_material</a:t>
            </a:r>
          </a:p>
        </p:txBody>
      </p:sp>
      <p:sp>
        <p:nvSpPr>
          <p:cNvPr id="152" name="Shape 152"/>
          <p:cNvSpPr/>
          <p:nvPr/>
        </p:nvSpPr>
        <p:spPr>
          <a:xfrm>
            <a:off x="4735200" y="8599932"/>
            <a:ext cx="1619975" cy="341219"/>
          </a:xfrm>
          <a:prstGeom prst="rect">
            <a:avLst/>
          </a:prstGeom>
          <a:solidFill>
            <a:srgbClr val="F7EAE9"/>
          </a:solidFill>
          <a:ln cap="flat" cmpd="sng" w="25400">
            <a:solidFill>
              <a:srgbClr val="953734"/>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1" lang="en-NZ" sz="800" u="none" cap="none" strike="noStrike">
                <a:solidFill>
                  <a:srgbClr val="1D1B10"/>
                </a:solidFill>
                <a:latin typeface="Verdana"/>
                <a:ea typeface="Verdana"/>
                <a:cs typeface="Verdana"/>
                <a:sym typeface="Verdana"/>
              </a:rPr>
              <a:t>Training_Guides</a:t>
            </a:r>
          </a:p>
        </p:txBody>
      </p:sp>
      <p:sp>
        <p:nvSpPr>
          <p:cNvPr id="153" name="Shape 153"/>
          <p:cNvSpPr/>
          <p:nvPr/>
        </p:nvSpPr>
        <p:spPr>
          <a:xfrm>
            <a:off x="8770535" y="3574808"/>
            <a:ext cx="1860707" cy="341219"/>
          </a:xfrm>
          <a:prstGeom prst="rect">
            <a:avLst/>
          </a:prstGeom>
          <a:solidFill>
            <a:srgbClr val="E5DFEC"/>
          </a:solidFill>
          <a:ln cap="flat" cmpd="sng" w="25400">
            <a:solidFill>
              <a:srgbClr val="5F497A"/>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0" lang="en-NZ" sz="800" u="none" cap="none" strike="noStrike">
                <a:solidFill>
                  <a:schemeClr val="dk1"/>
                </a:solidFill>
                <a:latin typeface="Verdana"/>
                <a:ea typeface="Verdana"/>
                <a:cs typeface="Verdana"/>
                <a:sym typeface="Verdana"/>
              </a:rPr>
              <a:t>Title_Place_Date_Comment</a:t>
            </a:r>
          </a:p>
        </p:txBody>
      </p:sp>
      <p:sp>
        <p:nvSpPr>
          <p:cNvPr id="154" name="Shape 154"/>
          <p:cNvSpPr/>
          <p:nvPr/>
        </p:nvSpPr>
        <p:spPr>
          <a:xfrm>
            <a:off x="8956564" y="3978707"/>
            <a:ext cx="1674679" cy="341219"/>
          </a:xfrm>
          <a:prstGeom prst="rect">
            <a:avLst/>
          </a:prstGeom>
          <a:solidFill>
            <a:srgbClr val="F3F0F6"/>
          </a:solidFill>
          <a:ln cap="flat" cmpd="sng" w="25400">
            <a:solidFill>
              <a:srgbClr val="5F497A"/>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1" lang="en-NZ" sz="800" u="none" cap="none" strike="noStrike">
                <a:solidFill>
                  <a:srgbClr val="1D1B10"/>
                </a:solidFill>
                <a:latin typeface="Verdana"/>
                <a:ea typeface="Verdana"/>
                <a:cs typeface="Verdana"/>
                <a:sym typeface="Verdana"/>
              </a:rPr>
              <a:t>docs</a:t>
            </a:r>
          </a:p>
        </p:txBody>
      </p:sp>
      <p:sp>
        <p:nvSpPr>
          <p:cNvPr id="155" name="Shape 155"/>
          <p:cNvSpPr/>
          <p:nvPr/>
        </p:nvSpPr>
        <p:spPr>
          <a:xfrm>
            <a:off x="8956564" y="4374167"/>
            <a:ext cx="1674679" cy="341219"/>
          </a:xfrm>
          <a:prstGeom prst="rect">
            <a:avLst/>
          </a:prstGeom>
          <a:solidFill>
            <a:srgbClr val="F3F0F6"/>
          </a:solidFill>
          <a:ln cap="flat" cmpd="sng" w="25400">
            <a:solidFill>
              <a:srgbClr val="5F497A"/>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1" lang="en-NZ" sz="800" u="none" cap="none" strike="noStrike">
                <a:solidFill>
                  <a:srgbClr val="1D1B10"/>
                </a:solidFill>
                <a:latin typeface="Verdana"/>
                <a:ea typeface="Verdana"/>
                <a:cs typeface="Verdana"/>
                <a:sym typeface="Verdana"/>
              </a:rPr>
              <a:t>data</a:t>
            </a:r>
          </a:p>
        </p:txBody>
      </p:sp>
      <p:sp>
        <p:nvSpPr>
          <p:cNvPr id="156" name="Shape 156"/>
          <p:cNvSpPr/>
          <p:nvPr/>
        </p:nvSpPr>
        <p:spPr>
          <a:xfrm>
            <a:off x="8956564" y="4769628"/>
            <a:ext cx="1674679" cy="341219"/>
          </a:xfrm>
          <a:prstGeom prst="rect">
            <a:avLst/>
          </a:prstGeom>
          <a:solidFill>
            <a:srgbClr val="F3F0F6"/>
          </a:solidFill>
          <a:ln cap="flat" cmpd="sng" w="25400">
            <a:solidFill>
              <a:srgbClr val="5F497A"/>
            </a:solidFill>
            <a:prstDash val="solid"/>
            <a:round/>
            <a:headEnd len="med" w="med" type="none"/>
            <a:tailEnd len="med" w="med" type="none"/>
          </a:ln>
        </p:spPr>
        <p:txBody>
          <a:bodyPr anchorCtr="0" anchor="t" bIns="108000" lIns="108000" rIns="108000" tIns="108000">
            <a:noAutofit/>
          </a:bodyPr>
          <a:lstStyle/>
          <a:p>
            <a:pPr indent="0" lvl="0" marL="0" marR="0" rtl="0" algn="l">
              <a:spcBef>
                <a:spcPts val="0"/>
              </a:spcBef>
              <a:spcAft>
                <a:spcPts val="0"/>
              </a:spcAft>
              <a:buSzPct val="25000"/>
              <a:buNone/>
            </a:pPr>
            <a:r>
              <a:rPr b="1" i="1" lang="en-NZ" sz="800" u="none" cap="none" strike="noStrike">
                <a:solidFill>
                  <a:srgbClr val="1D1B10"/>
                </a:solidFill>
                <a:latin typeface="Verdana"/>
                <a:ea typeface="Verdana"/>
                <a:cs typeface="Verdana"/>
                <a:sym typeface="Verdana"/>
              </a:rPr>
              <a:t>maps </a:t>
            </a:r>
          </a:p>
        </p:txBody>
      </p:sp>
      <p:sp>
        <p:nvSpPr>
          <p:cNvPr id="157" name="Shape 157"/>
          <p:cNvSpPr/>
          <p:nvPr/>
        </p:nvSpPr>
        <p:spPr>
          <a:xfrm>
            <a:off x="358662" y="8531822"/>
            <a:ext cx="3891163" cy="769376"/>
          </a:xfrm>
          <a:prstGeom prst="rect">
            <a:avLst/>
          </a:prstGeom>
          <a:solidFill>
            <a:schemeClr val="lt1"/>
          </a:solidFill>
          <a:ln cap="flat" cmpd="sng" w="254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b="1" i="1" lang="en-NZ" sz="800" u="none" cap="none" strike="noStrike">
                <a:solidFill>
                  <a:schemeClr val="dk1"/>
                </a:solidFill>
                <a:latin typeface="Verdana"/>
                <a:ea typeface="Verdana"/>
                <a:cs typeface="Verdana"/>
                <a:sym typeface="Verdana"/>
              </a:rPr>
              <a:t>About</a:t>
            </a:r>
          </a:p>
          <a:p>
            <a:pPr indent="0" lvl="0" marL="0" marR="0" rtl="0" algn="l">
              <a:spcBef>
                <a:spcPts val="300"/>
              </a:spcBef>
              <a:spcAft>
                <a:spcPts val="0"/>
              </a:spcAft>
              <a:buSzPct val="25000"/>
              <a:buNone/>
            </a:pPr>
            <a:r>
              <a:rPr b="0" i="1" lang="en-NZ" sz="800" u="none" cap="none" strike="noStrike">
                <a:solidFill>
                  <a:schemeClr val="dk1"/>
                </a:solidFill>
                <a:latin typeface="Verdana"/>
                <a:ea typeface="Verdana"/>
                <a:cs typeface="Verdana"/>
                <a:sym typeface="Verdana"/>
              </a:rPr>
              <a:t>This diagram is an example for reference to support groups wanting to develop a shared and structured GIS file, folder and database system. It is based on the work of Garth Harmsworth from Landcare NZ and ISOTC211. </a:t>
            </a:r>
          </a:p>
          <a:p>
            <a:pPr indent="0" lvl="0" marL="0" marR="0" rtl="0" algn="l">
              <a:spcBef>
                <a:spcPts val="300"/>
              </a:spcBef>
              <a:spcAft>
                <a:spcPts val="0"/>
              </a:spcAft>
              <a:buNone/>
            </a:pPr>
            <a:r>
              <a:t/>
            </a:r>
            <a:endParaRPr b="0" i="1" sz="800" u="none" cap="none" strike="noStrike">
              <a:solidFill>
                <a:schemeClr val="dk1"/>
              </a:solidFill>
              <a:latin typeface="Verdana"/>
              <a:ea typeface="Verdana"/>
              <a:cs typeface="Verdana"/>
              <a:sym typeface="Verdana"/>
            </a:endParaRPr>
          </a:p>
        </p:txBody>
      </p:sp>
      <p:sp>
        <p:nvSpPr>
          <p:cNvPr id="158" name="Shape 158"/>
          <p:cNvSpPr txBox="1"/>
          <p:nvPr/>
        </p:nvSpPr>
        <p:spPr>
          <a:xfrm>
            <a:off x="6706925" y="5378210"/>
            <a:ext cx="1869675" cy="215443"/>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i="0" lang="en-NZ" sz="800" u="none" cap="none" strike="noStrike">
                <a:solidFill>
                  <a:schemeClr val="dk1"/>
                </a:solidFill>
                <a:latin typeface="Verdana"/>
                <a:ea typeface="Verdana"/>
                <a:cs typeface="Verdana"/>
                <a:sym typeface="Verdana"/>
              </a:rPr>
              <a:t>Implementation Example:</a:t>
            </a:r>
          </a:p>
        </p:txBody>
      </p:sp>
      <p:pic>
        <p:nvPicPr>
          <p:cNvPr descr="http://findicons.com/files/icons/2152/snowish/128/locked.png" id="159" name="Shape 159"/>
          <p:cNvPicPr preferRelativeResize="0"/>
          <p:nvPr/>
        </p:nvPicPr>
        <p:blipFill rotWithShape="1">
          <a:blip r:embed="rId5">
            <a:alphaModFix/>
          </a:blip>
          <a:srcRect b="0" l="0" r="0" t="0"/>
          <a:stretch/>
        </p:blipFill>
        <p:spPr>
          <a:xfrm>
            <a:off x="6134135" y="2565225"/>
            <a:ext cx="238481" cy="238481"/>
          </a:xfrm>
          <a:prstGeom prst="rect">
            <a:avLst/>
          </a:prstGeom>
          <a:noFill/>
          <a:ln>
            <a:noFill/>
          </a:ln>
        </p:spPr>
      </p:pic>
      <p:pic>
        <p:nvPicPr>
          <p:cNvPr descr="http://findicons.com/files/icons/2152/snowish/128/locked.png" id="160" name="Shape 160"/>
          <p:cNvPicPr preferRelativeResize="0"/>
          <p:nvPr/>
        </p:nvPicPr>
        <p:blipFill rotWithShape="1">
          <a:blip r:embed="rId5">
            <a:alphaModFix/>
          </a:blip>
          <a:srcRect b="0" l="0" r="0" t="0"/>
          <a:stretch/>
        </p:blipFill>
        <p:spPr>
          <a:xfrm>
            <a:off x="1990211" y="7350206"/>
            <a:ext cx="238481" cy="238481"/>
          </a:xfrm>
          <a:prstGeom prst="rect">
            <a:avLst/>
          </a:prstGeom>
          <a:noFill/>
          <a:ln>
            <a:noFill/>
          </a:ln>
        </p:spPr>
      </p:pic>
      <p:pic>
        <p:nvPicPr>
          <p:cNvPr descr="http://findicons.com/files/icons/2152/snowish/128/locked.png" id="161" name="Shape 161"/>
          <p:cNvPicPr preferRelativeResize="0"/>
          <p:nvPr/>
        </p:nvPicPr>
        <p:blipFill rotWithShape="1">
          <a:blip r:embed="rId5">
            <a:alphaModFix/>
          </a:blip>
          <a:srcRect b="0" l="0" r="0" t="0"/>
          <a:stretch/>
        </p:blipFill>
        <p:spPr>
          <a:xfrm>
            <a:off x="4110228" y="7936303"/>
            <a:ext cx="238481" cy="238481"/>
          </a:xfrm>
          <a:prstGeom prst="rect">
            <a:avLst/>
          </a:prstGeom>
          <a:noFill/>
          <a:ln>
            <a:noFill/>
          </a:ln>
        </p:spPr>
      </p:pic>
      <p:sp>
        <p:nvSpPr>
          <p:cNvPr id="162" name="Shape 162"/>
          <p:cNvSpPr txBox="1"/>
          <p:nvPr/>
        </p:nvSpPr>
        <p:spPr>
          <a:xfrm>
            <a:off x="369995" y="300000"/>
            <a:ext cx="6320960"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NZ" sz="1800">
                <a:solidFill>
                  <a:schemeClr val="dk1"/>
                </a:solidFill>
                <a:latin typeface="Verdana"/>
                <a:ea typeface="Verdana"/>
                <a:cs typeface="Verdana"/>
                <a:sym typeface="Verdana"/>
              </a:rPr>
              <a:t>Iwi M</a:t>
            </a:r>
            <a:r>
              <a:rPr b="1" lang="en-NZ" sz="1800">
                <a:solidFill>
                  <a:srgbClr val="1D1B10"/>
                </a:solidFill>
                <a:latin typeface="Verdana"/>
                <a:ea typeface="Verdana"/>
                <a:cs typeface="Verdana"/>
                <a:sym typeface="Verdana"/>
              </a:rPr>
              <a:t>ā</a:t>
            </a:r>
            <a:r>
              <a:rPr b="1" lang="en-NZ" sz="1800">
                <a:solidFill>
                  <a:schemeClr val="dk1"/>
                </a:solidFill>
                <a:latin typeface="Verdana"/>
                <a:ea typeface="Verdana"/>
                <a:cs typeface="Verdana"/>
                <a:sym typeface="Verdana"/>
              </a:rPr>
              <a:t>ori GIS data structure example template</a:t>
            </a:r>
          </a:p>
        </p:txBody>
      </p:sp>
      <p:cxnSp>
        <p:nvCxnSpPr>
          <p:cNvPr id="163" name="Shape 163"/>
          <p:cNvCxnSpPr/>
          <p:nvPr/>
        </p:nvCxnSpPr>
        <p:spPr>
          <a:xfrm>
            <a:off x="358662" y="750060"/>
            <a:ext cx="9552605" cy="0"/>
          </a:xfrm>
          <a:prstGeom prst="straightConnector1">
            <a:avLst/>
          </a:prstGeom>
          <a:noFill/>
          <a:ln cap="flat" cmpd="sng" w="9525">
            <a:solidFill>
              <a:schemeClr val="dk1"/>
            </a:solidFill>
            <a:prstDash val="solid"/>
            <a:round/>
            <a:headEnd len="med" w="med" type="none"/>
            <a:tailEnd len="med" w="med" type="none"/>
          </a:ln>
        </p:spPr>
      </p:cxnSp>
      <p:sp>
        <p:nvSpPr>
          <p:cNvPr id="164" name="Shape 164"/>
          <p:cNvSpPr txBox="1"/>
          <p:nvPr/>
        </p:nvSpPr>
        <p:spPr>
          <a:xfrm>
            <a:off x="7846485" y="213425"/>
            <a:ext cx="1045500" cy="369300"/>
          </a:xfrm>
          <a:prstGeom prst="rect">
            <a:avLst/>
          </a:prstGeom>
          <a:solidFill>
            <a:schemeClr val="accent2"/>
          </a:solidFill>
          <a:ln cap="flat" cmpd="sng" w="25400">
            <a:solidFill>
              <a:srgbClr val="8C3A38"/>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b="1" lang="en-NZ" sz="1800">
                <a:solidFill>
                  <a:schemeClr val="lt1"/>
                </a:solidFill>
                <a:latin typeface="Verdana"/>
                <a:ea typeface="Verdana"/>
                <a:cs typeface="Verdana"/>
                <a:sym typeface="Verdana"/>
              </a:rPr>
              <a:t>DRAFT</a:t>
            </a:r>
          </a:p>
        </p:txBody>
      </p:sp>
      <p:sp>
        <p:nvSpPr>
          <p:cNvPr id="165" name="Shape 165"/>
          <p:cNvSpPr/>
          <p:nvPr/>
        </p:nvSpPr>
        <p:spPr>
          <a:xfrm>
            <a:off x="6706925" y="5330239"/>
            <a:ext cx="1869675" cy="3596993"/>
          </a:xfrm>
          <a:prstGeom prst="rect">
            <a:avLst/>
          </a:prstGeom>
          <a:noFill/>
          <a:ln cap="flat" cmpd="sng" w="25400">
            <a:solidFill>
              <a:srgbClr val="BFBFBF"/>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None/>
            </a:pPr>
            <a:r>
              <a:t/>
            </a:r>
            <a:endParaRPr sz="800">
              <a:solidFill>
                <a:schemeClr val="dk1"/>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pic>
        <p:nvPicPr>
          <p:cNvPr id="170" name="Shape 170"/>
          <p:cNvPicPr preferRelativeResize="0"/>
          <p:nvPr/>
        </p:nvPicPr>
        <p:blipFill rotWithShape="1">
          <a:blip r:embed="rId3">
            <a:alphaModFix/>
          </a:blip>
          <a:srcRect b="0" l="0" r="0" t="0"/>
          <a:stretch/>
        </p:blipFill>
        <p:spPr>
          <a:xfrm>
            <a:off x="10215368" y="374510"/>
            <a:ext cx="2188467" cy="505969"/>
          </a:xfrm>
          <a:prstGeom prst="rect">
            <a:avLst/>
          </a:prstGeom>
          <a:noFill/>
          <a:ln>
            <a:noFill/>
          </a:ln>
        </p:spPr>
      </p:pic>
      <p:sp>
        <p:nvSpPr>
          <p:cNvPr id="171" name="Shape 171"/>
          <p:cNvSpPr txBox="1"/>
          <p:nvPr/>
        </p:nvSpPr>
        <p:spPr>
          <a:xfrm>
            <a:off x="369995" y="300000"/>
            <a:ext cx="5763115"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NZ" sz="1800">
                <a:solidFill>
                  <a:schemeClr val="dk1"/>
                </a:solidFill>
                <a:latin typeface="Verdana"/>
                <a:ea typeface="Verdana"/>
                <a:cs typeface="Verdana"/>
                <a:sym typeface="Verdana"/>
              </a:rPr>
              <a:t>File management good practice guidance.</a:t>
            </a:r>
          </a:p>
        </p:txBody>
      </p:sp>
      <p:cxnSp>
        <p:nvCxnSpPr>
          <p:cNvPr id="172" name="Shape 172"/>
          <p:cNvCxnSpPr/>
          <p:nvPr/>
        </p:nvCxnSpPr>
        <p:spPr>
          <a:xfrm>
            <a:off x="358662" y="750060"/>
            <a:ext cx="9552605" cy="0"/>
          </a:xfrm>
          <a:prstGeom prst="straightConnector1">
            <a:avLst/>
          </a:prstGeom>
          <a:noFill/>
          <a:ln cap="flat" cmpd="sng" w="9525">
            <a:solidFill>
              <a:schemeClr val="dk1"/>
            </a:solidFill>
            <a:prstDash val="solid"/>
            <a:round/>
            <a:headEnd len="med" w="med" type="none"/>
            <a:tailEnd len="med" w="med" type="none"/>
          </a:ln>
        </p:spPr>
      </p:cxnSp>
      <p:sp>
        <p:nvSpPr>
          <p:cNvPr id="173" name="Shape 173"/>
          <p:cNvSpPr txBox="1"/>
          <p:nvPr/>
        </p:nvSpPr>
        <p:spPr>
          <a:xfrm>
            <a:off x="3160367" y="1110108"/>
            <a:ext cx="2643718" cy="1785103"/>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NZ" sz="1000">
                <a:solidFill>
                  <a:schemeClr val="dk1"/>
                </a:solidFill>
                <a:latin typeface="Verdana"/>
                <a:ea typeface="Verdana"/>
                <a:cs typeface="Verdana"/>
                <a:sym typeface="Verdana"/>
              </a:rPr>
              <a:t>Use the fewest folders necessary </a:t>
            </a:r>
            <a:r>
              <a:rPr lang="en-NZ" sz="1000">
                <a:solidFill>
                  <a:schemeClr val="dk1"/>
                </a:solidFill>
                <a:latin typeface="Verdana"/>
                <a:ea typeface="Verdana"/>
                <a:cs typeface="Verdana"/>
                <a:sym typeface="Verdana"/>
              </a:rPr>
              <a:t>to organise your data. Consider how many directory trees you will navigate up and down, and optimise for a happy medium of selecting and scrolling. Eg – avoid long folder lists to reduce scrolling and reading folder lists. Only create new folders as you need them, avoid empty folders.</a:t>
            </a:r>
          </a:p>
          <a:p>
            <a:pPr indent="0" lvl="0" marL="0" marR="0" rtl="0" algn="l">
              <a:spcBef>
                <a:spcPts val="0"/>
              </a:spcBef>
              <a:buSzPct val="25000"/>
              <a:buNone/>
            </a:pPr>
            <a:r>
              <a:rPr lang="en-NZ" sz="1000">
                <a:solidFill>
                  <a:schemeClr val="dk1"/>
                </a:solidFill>
                <a:latin typeface="Verdana"/>
                <a:ea typeface="Verdana"/>
                <a:cs typeface="Verdana"/>
                <a:sym typeface="Verdana"/>
              </a:rPr>
              <a:t>Avoid deep path structures to save navigation time.</a:t>
            </a:r>
          </a:p>
        </p:txBody>
      </p:sp>
      <p:sp>
        <p:nvSpPr>
          <p:cNvPr id="174" name="Shape 174"/>
          <p:cNvSpPr txBox="1"/>
          <p:nvPr/>
        </p:nvSpPr>
        <p:spPr>
          <a:xfrm>
            <a:off x="460008" y="1417883"/>
            <a:ext cx="2160287" cy="163121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NZ" sz="1000">
                <a:solidFill>
                  <a:schemeClr val="dk1"/>
                </a:solidFill>
                <a:latin typeface="Verdana"/>
                <a:ea typeface="Verdana"/>
                <a:cs typeface="Verdana"/>
                <a:sym typeface="Verdana"/>
              </a:rPr>
              <a:t>File Naming</a:t>
            </a:r>
          </a:p>
          <a:p>
            <a:pPr indent="0" lvl="0" marL="0" marR="0" rtl="0" algn="l">
              <a:spcBef>
                <a:spcPts val="0"/>
              </a:spcBef>
              <a:buSzPct val="25000"/>
              <a:buNone/>
            </a:pPr>
            <a:r>
              <a:rPr lang="en-NZ" sz="1000">
                <a:solidFill>
                  <a:schemeClr val="dk1"/>
                </a:solidFill>
                <a:latin typeface="Verdana"/>
                <a:ea typeface="Verdana"/>
                <a:cs typeface="Verdana"/>
                <a:sym typeface="Verdana"/>
              </a:rPr>
              <a:t>Use plenty of “elements” within your folder and file names, eg dates, locations, type, theme, category, owner, project name, phase, stage, etc to keep both the depth of folders small, and the number of folders at the same level to reduce scrolling and reading.</a:t>
            </a:r>
          </a:p>
        </p:txBody>
      </p:sp>
      <p:sp>
        <p:nvSpPr>
          <p:cNvPr id="175" name="Shape 175"/>
          <p:cNvSpPr txBox="1"/>
          <p:nvPr/>
        </p:nvSpPr>
        <p:spPr>
          <a:xfrm>
            <a:off x="6040751" y="1215204"/>
            <a:ext cx="2854955" cy="861773"/>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NZ" sz="1000">
                <a:solidFill>
                  <a:schemeClr val="dk1"/>
                </a:solidFill>
                <a:latin typeface="Verdana"/>
                <a:ea typeface="Verdana"/>
                <a:cs typeface="Verdana"/>
                <a:sym typeface="Verdana"/>
              </a:rPr>
              <a:t>Use_Underscores_for_spacing ( _ )</a:t>
            </a:r>
          </a:p>
          <a:p>
            <a:pPr indent="0" lvl="0" marL="0" marR="0" rtl="0" algn="l">
              <a:spcBef>
                <a:spcPts val="0"/>
              </a:spcBef>
              <a:buSzPct val="25000"/>
              <a:buNone/>
            </a:pPr>
            <a:r>
              <a:rPr lang="en-NZ" sz="1000">
                <a:solidFill>
                  <a:schemeClr val="dk1"/>
                </a:solidFill>
                <a:latin typeface="Verdana"/>
                <a:ea typeface="Verdana"/>
                <a:cs typeface="Verdana"/>
                <a:sym typeface="Verdana"/>
              </a:rPr>
              <a:t>Do not use spaces or non letter characters. </a:t>
            </a:r>
          </a:p>
          <a:p>
            <a:pPr indent="0" lvl="0" marL="0" marR="0" rtl="0" algn="l">
              <a:spcBef>
                <a:spcPts val="0"/>
              </a:spcBef>
              <a:buSzPct val="25000"/>
              <a:buNone/>
            </a:pPr>
            <a:r>
              <a:rPr lang="en-NZ" sz="1000">
                <a:solidFill>
                  <a:schemeClr val="dk1"/>
                </a:solidFill>
                <a:latin typeface="Verdana"/>
                <a:ea typeface="Verdana"/>
                <a:cs typeface="Verdana"/>
                <a:sym typeface="Verdana"/>
              </a:rPr>
              <a:t>Use the hyphen - if</a:t>
            </a:r>
            <a:r>
              <a:rPr b="1" lang="en-NZ" sz="1000">
                <a:solidFill>
                  <a:schemeClr val="dk1"/>
                </a:solidFill>
                <a:latin typeface="Verdana"/>
                <a:ea typeface="Verdana"/>
                <a:cs typeface="Verdana"/>
                <a:sym typeface="Verdana"/>
              </a:rPr>
              <a:t>-</a:t>
            </a:r>
            <a:r>
              <a:rPr lang="en-NZ" sz="1000">
                <a:solidFill>
                  <a:schemeClr val="dk1"/>
                </a:solidFill>
                <a:latin typeface="Verdana"/>
                <a:ea typeface="Verdana"/>
                <a:cs typeface="Verdana"/>
                <a:sym typeface="Verdana"/>
              </a:rPr>
              <a:t>you</a:t>
            </a:r>
            <a:r>
              <a:rPr b="1" lang="en-NZ" sz="1000">
                <a:solidFill>
                  <a:schemeClr val="dk1"/>
                </a:solidFill>
                <a:latin typeface="Verdana"/>
                <a:ea typeface="Verdana"/>
                <a:cs typeface="Verdana"/>
                <a:sym typeface="Verdana"/>
              </a:rPr>
              <a:t>-</a:t>
            </a:r>
            <a:r>
              <a:rPr lang="en-NZ" sz="1000">
                <a:solidFill>
                  <a:schemeClr val="dk1"/>
                </a:solidFill>
                <a:latin typeface="Verdana"/>
                <a:ea typeface="Verdana"/>
                <a:cs typeface="Verdana"/>
                <a:sym typeface="Verdana"/>
              </a:rPr>
              <a:t>need</a:t>
            </a:r>
            <a:r>
              <a:rPr b="1" lang="en-NZ" sz="1000">
                <a:solidFill>
                  <a:schemeClr val="dk1"/>
                </a:solidFill>
                <a:latin typeface="Verdana"/>
                <a:ea typeface="Verdana"/>
                <a:cs typeface="Verdana"/>
                <a:sym typeface="Verdana"/>
              </a:rPr>
              <a:t>-</a:t>
            </a:r>
            <a:r>
              <a:rPr lang="en-NZ" sz="1000">
                <a:solidFill>
                  <a:schemeClr val="dk1"/>
                </a:solidFill>
                <a:latin typeface="Verdana"/>
                <a:ea typeface="Verdana"/>
                <a:cs typeface="Verdana"/>
                <a:sym typeface="Verdana"/>
              </a:rPr>
              <a:t>to-break</a:t>
            </a:r>
            <a:r>
              <a:rPr b="1" lang="en-NZ" sz="1000">
                <a:solidFill>
                  <a:schemeClr val="dk1"/>
                </a:solidFill>
                <a:latin typeface="Verdana"/>
                <a:ea typeface="Verdana"/>
                <a:cs typeface="Verdana"/>
                <a:sym typeface="Verdana"/>
              </a:rPr>
              <a:t>-</a:t>
            </a:r>
            <a:r>
              <a:rPr lang="en-NZ" sz="1000">
                <a:solidFill>
                  <a:schemeClr val="dk1"/>
                </a:solidFill>
                <a:latin typeface="Verdana"/>
                <a:ea typeface="Verdana"/>
                <a:cs typeface="Verdana"/>
                <a:sym typeface="Verdana"/>
              </a:rPr>
              <a:t>up</a:t>
            </a:r>
            <a:r>
              <a:rPr b="1" lang="en-NZ" sz="1000">
                <a:solidFill>
                  <a:schemeClr val="dk1"/>
                </a:solidFill>
                <a:latin typeface="Verdana"/>
                <a:ea typeface="Verdana"/>
                <a:cs typeface="Verdana"/>
                <a:sym typeface="Verdana"/>
              </a:rPr>
              <a:t>-</a:t>
            </a:r>
            <a:r>
              <a:rPr lang="en-NZ" sz="1000">
                <a:solidFill>
                  <a:schemeClr val="dk1"/>
                </a:solidFill>
                <a:latin typeface="Verdana"/>
                <a:ea typeface="Verdana"/>
                <a:cs typeface="Verdana"/>
                <a:sym typeface="Verdana"/>
              </a:rPr>
              <a:t>the</a:t>
            </a:r>
            <a:r>
              <a:rPr b="1" lang="en-NZ" sz="1000">
                <a:solidFill>
                  <a:schemeClr val="dk1"/>
                </a:solidFill>
                <a:latin typeface="Verdana"/>
                <a:ea typeface="Verdana"/>
                <a:cs typeface="Verdana"/>
                <a:sym typeface="Verdana"/>
              </a:rPr>
              <a:t>-</a:t>
            </a:r>
            <a:r>
              <a:rPr lang="en-NZ" sz="1000">
                <a:solidFill>
                  <a:schemeClr val="dk1"/>
                </a:solidFill>
                <a:latin typeface="Verdana"/>
                <a:ea typeface="Verdana"/>
                <a:cs typeface="Verdana"/>
                <a:sym typeface="Verdana"/>
              </a:rPr>
              <a:t>descriptive</a:t>
            </a:r>
            <a:r>
              <a:rPr b="1" lang="en-NZ" sz="1000">
                <a:solidFill>
                  <a:schemeClr val="dk1"/>
                </a:solidFill>
                <a:latin typeface="Verdana"/>
                <a:ea typeface="Verdana"/>
                <a:cs typeface="Verdana"/>
                <a:sym typeface="Verdana"/>
              </a:rPr>
              <a:t>-</a:t>
            </a:r>
            <a:r>
              <a:rPr lang="en-NZ" sz="1000">
                <a:solidFill>
                  <a:schemeClr val="dk1"/>
                </a:solidFill>
                <a:latin typeface="Verdana"/>
                <a:ea typeface="Verdana"/>
                <a:cs typeface="Verdana"/>
                <a:sym typeface="Verdana"/>
              </a:rPr>
              <a:t>text.</a:t>
            </a:r>
          </a:p>
        </p:txBody>
      </p:sp>
      <p:sp>
        <p:nvSpPr>
          <p:cNvPr id="176" name="Shape 176"/>
          <p:cNvSpPr txBox="1"/>
          <p:nvPr/>
        </p:nvSpPr>
        <p:spPr>
          <a:xfrm>
            <a:off x="9904175" y="7217854"/>
            <a:ext cx="2160287" cy="55399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NZ" sz="1000">
                <a:solidFill>
                  <a:schemeClr val="dk1"/>
                </a:solidFill>
                <a:latin typeface="Verdana"/>
                <a:ea typeface="Verdana"/>
                <a:cs typeface="Verdana"/>
                <a:sym typeface="Verdana"/>
              </a:rPr>
              <a:t>Versioning</a:t>
            </a:r>
            <a:r>
              <a:rPr lang="en-NZ" sz="1000">
                <a:solidFill>
                  <a:schemeClr val="dk1"/>
                </a:solidFill>
                <a:latin typeface="Verdana"/>
                <a:ea typeface="Verdana"/>
                <a:cs typeface="Verdana"/>
                <a:sym typeface="Verdana"/>
              </a:rPr>
              <a:t> – use save as often to avoid single file corruption loss. </a:t>
            </a:r>
          </a:p>
        </p:txBody>
      </p:sp>
      <p:sp>
        <p:nvSpPr>
          <p:cNvPr id="177" name="Shape 177"/>
          <p:cNvSpPr txBox="1"/>
          <p:nvPr/>
        </p:nvSpPr>
        <p:spPr>
          <a:xfrm>
            <a:off x="1000079" y="5520696"/>
            <a:ext cx="2160287" cy="70788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NZ" sz="1000">
                <a:solidFill>
                  <a:schemeClr val="dk1"/>
                </a:solidFill>
                <a:latin typeface="Verdana"/>
                <a:ea typeface="Verdana"/>
                <a:cs typeface="Verdana"/>
                <a:sym typeface="Verdana"/>
              </a:rPr>
              <a:t>Consider the </a:t>
            </a:r>
            <a:r>
              <a:rPr b="1" lang="en-NZ" sz="1000">
                <a:solidFill>
                  <a:schemeClr val="dk1"/>
                </a:solidFill>
                <a:latin typeface="Verdana"/>
                <a:ea typeface="Verdana"/>
                <a:cs typeface="Verdana"/>
                <a:sym typeface="Verdana"/>
              </a:rPr>
              <a:t>first letter </a:t>
            </a:r>
            <a:r>
              <a:rPr lang="en-NZ" sz="1000">
                <a:solidFill>
                  <a:schemeClr val="dk1"/>
                </a:solidFill>
                <a:latin typeface="Verdana"/>
                <a:ea typeface="Verdana"/>
                <a:cs typeface="Verdana"/>
                <a:sym typeface="Verdana"/>
              </a:rPr>
              <a:t>used as it will determine the sort order if using alphabetical filing.</a:t>
            </a:r>
          </a:p>
        </p:txBody>
      </p:sp>
      <p:sp>
        <p:nvSpPr>
          <p:cNvPr id="178" name="Shape 178"/>
          <p:cNvSpPr txBox="1"/>
          <p:nvPr/>
        </p:nvSpPr>
        <p:spPr>
          <a:xfrm>
            <a:off x="393268" y="3810467"/>
            <a:ext cx="2160287" cy="147732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NZ" sz="1000">
                <a:solidFill>
                  <a:schemeClr val="dk1"/>
                </a:solidFill>
                <a:latin typeface="Verdana"/>
                <a:ea typeface="Verdana"/>
                <a:cs typeface="Verdana"/>
                <a:sym typeface="Verdana"/>
              </a:rPr>
              <a:t>_</a:t>
            </a:r>
            <a:r>
              <a:rPr b="1" lang="en-NZ" sz="1000">
                <a:solidFill>
                  <a:schemeClr val="dk1"/>
                </a:solidFill>
                <a:latin typeface="Verdana"/>
                <a:ea typeface="Verdana"/>
                <a:cs typeface="Verdana"/>
                <a:sym typeface="Verdana"/>
              </a:rPr>
              <a:t>ProjectsYYYY</a:t>
            </a:r>
            <a:r>
              <a:rPr lang="en-NZ" sz="1000">
                <a:solidFill>
                  <a:schemeClr val="dk1"/>
                </a:solidFill>
                <a:latin typeface="Verdana"/>
                <a:ea typeface="Verdana"/>
                <a:cs typeface="Verdana"/>
                <a:sym typeface="Verdana"/>
              </a:rPr>
              <a:t> are the working directory, or the nearest equivalent of MyDocuments. </a:t>
            </a:r>
          </a:p>
          <a:p>
            <a:pPr indent="0" lvl="0" marL="0" marR="0" rtl="0" algn="l">
              <a:spcBef>
                <a:spcPts val="0"/>
              </a:spcBef>
              <a:buNone/>
            </a:pPr>
            <a:r>
              <a:t/>
            </a:r>
            <a:endParaRPr sz="1000">
              <a:solidFill>
                <a:schemeClr val="dk1"/>
              </a:solidFill>
              <a:latin typeface="Verdana"/>
              <a:ea typeface="Verdana"/>
              <a:cs typeface="Verdana"/>
              <a:sym typeface="Verdana"/>
            </a:endParaRPr>
          </a:p>
          <a:p>
            <a:pPr indent="0" lvl="0" marL="0" marR="0" rtl="0" algn="l">
              <a:spcBef>
                <a:spcPts val="0"/>
              </a:spcBef>
              <a:buSzPct val="25000"/>
              <a:buNone/>
            </a:pPr>
            <a:r>
              <a:rPr lang="en-NZ" sz="1000">
                <a:solidFill>
                  <a:schemeClr val="dk1"/>
                </a:solidFill>
                <a:latin typeface="Verdana"/>
                <a:ea typeface="Verdana"/>
                <a:cs typeface="Verdana"/>
                <a:sym typeface="Verdana"/>
              </a:rPr>
              <a:t>This format makes finding old projects in the future easier and you get a clean slate once a year. </a:t>
            </a:r>
          </a:p>
        </p:txBody>
      </p:sp>
      <p:sp>
        <p:nvSpPr>
          <p:cNvPr id="179" name="Shape 179"/>
          <p:cNvSpPr txBox="1"/>
          <p:nvPr/>
        </p:nvSpPr>
        <p:spPr>
          <a:xfrm>
            <a:off x="9551220" y="1516970"/>
            <a:ext cx="2160287" cy="101566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NZ" sz="1000">
                <a:solidFill>
                  <a:schemeClr val="dk1"/>
                </a:solidFill>
                <a:latin typeface="Verdana"/>
                <a:ea typeface="Verdana"/>
                <a:cs typeface="Verdana"/>
                <a:sym typeface="Verdana"/>
              </a:rPr>
              <a:t>Create </a:t>
            </a:r>
            <a:r>
              <a:rPr b="1" lang="en-NZ" sz="1000">
                <a:solidFill>
                  <a:schemeClr val="dk1"/>
                </a:solidFill>
                <a:latin typeface="Verdana"/>
                <a:ea typeface="Verdana"/>
                <a:cs typeface="Verdana"/>
                <a:sym typeface="Verdana"/>
              </a:rPr>
              <a:t>an empty folder template </a:t>
            </a:r>
            <a:r>
              <a:rPr lang="en-NZ" sz="1000">
                <a:solidFill>
                  <a:schemeClr val="dk1"/>
                </a:solidFill>
                <a:latin typeface="Verdana"/>
                <a:ea typeface="Verdana"/>
                <a:cs typeface="Verdana"/>
                <a:sym typeface="Verdana"/>
              </a:rPr>
              <a:t>with all the subfolders for that project – and use an empty version to copy paste so you will not have to recreate every time.</a:t>
            </a:r>
          </a:p>
        </p:txBody>
      </p:sp>
      <p:sp>
        <p:nvSpPr>
          <p:cNvPr id="180" name="Shape 180"/>
          <p:cNvSpPr txBox="1"/>
          <p:nvPr/>
        </p:nvSpPr>
        <p:spPr>
          <a:xfrm>
            <a:off x="9974460" y="3630444"/>
            <a:ext cx="2160287" cy="55399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NZ" sz="1000">
                <a:solidFill>
                  <a:schemeClr val="dk1"/>
                </a:solidFill>
                <a:latin typeface="Verdana"/>
                <a:ea typeface="Verdana"/>
                <a:cs typeface="Verdana"/>
                <a:sym typeface="Verdana"/>
              </a:rPr>
              <a:t>Enable </a:t>
            </a:r>
            <a:r>
              <a:rPr lang="en-NZ" sz="1000">
                <a:solidFill>
                  <a:schemeClr val="dk1"/>
                </a:solidFill>
                <a:latin typeface="Verdana"/>
                <a:ea typeface="Verdana"/>
                <a:cs typeface="Verdana"/>
                <a:sym typeface="Verdana"/>
              </a:rPr>
              <a:t>searching under the Tools &gt; Folder Options &gt; Search. Configure as shown:</a:t>
            </a:r>
          </a:p>
        </p:txBody>
      </p:sp>
      <p:pic>
        <p:nvPicPr>
          <p:cNvPr id="181" name="Shape 181"/>
          <p:cNvPicPr preferRelativeResize="0"/>
          <p:nvPr/>
        </p:nvPicPr>
        <p:blipFill rotWithShape="1">
          <a:blip r:embed="rId4">
            <a:alphaModFix/>
          </a:blip>
          <a:srcRect b="0" l="0" r="0" t="0"/>
          <a:stretch/>
        </p:blipFill>
        <p:spPr>
          <a:xfrm>
            <a:off x="3700439" y="3251196"/>
            <a:ext cx="5903130" cy="3278831"/>
          </a:xfrm>
          <a:prstGeom prst="rect">
            <a:avLst/>
          </a:prstGeom>
          <a:noFill/>
          <a:ln>
            <a:noFill/>
          </a:ln>
        </p:spPr>
      </p:pic>
      <p:sp>
        <p:nvSpPr>
          <p:cNvPr id="182" name="Shape 182"/>
          <p:cNvSpPr txBox="1"/>
          <p:nvPr/>
        </p:nvSpPr>
        <p:spPr>
          <a:xfrm>
            <a:off x="4870596" y="8217721"/>
            <a:ext cx="2160287" cy="101566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NZ" sz="1000">
                <a:solidFill>
                  <a:schemeClr val="dk1"/>
                </a:solidFill>
                <a:latin typeface="Verdana"/>
                <a:ea typeface="Verdana"/>
                <a:cs typeface="Verdana"/>
                <a:sym typeface="Verdana"/>
              </a:rPr>
              <a:t>Use </a:t>
            </a:r>
            <a:r>
              <a:rPr b="1" lang="en-NZ" sz="1000">
                <a:solidFill>
                  <a:schemeClr val="dk1"/>
                </a:solidFill>
                <a:latin typeface="Verdana"/>
                <a:ea typeface="Verdana"/>
                <a:cs typeface="Verdana"/>
                <a:sym typeface="Verdana"/>
              </a:rPr>
              <a:t>Shortcuts</a:t>
            </a:r>
            <a:r>
              <a:rPr lang="en-NZ" sz="1000">
                <a:solidFill>
                  <a:schemeClr val="dk1"/>
                </a:solidFill>
                <a:latin typeface="Verdana"/>
                <a:ea typeface="Verdana"/>
                <a:cs typeface="Verdana"/>
                <a:sym typeface="Verdana"/>
              </a:rPr>
              <a:t> – right click in the folder you want to have the link from, and then follow the wizard. Alternatively copy a folder, but paste on the right click using shortcut.</a:t>
            </a:r>
          </a:p>
        </p:txBody>
      </p:sp>
      <p:sp>
        <p:nvSpPr>
          <p:cNvPr id="183" name="Shape 183"/>
          <p:cNvSpPr txBox="1"/>
          <p:nvPr/>
        </p:nvSpPr>
        <p:spPr>
          <a:xfrm>
            <a:off x="2343183" y="7718725"/>
            <a:ext cx="2160287" cy="861773"/>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NZ" sz="1000">
                <a:solidFill>
                  <a:schemeClr val="dk1"/>
                </a:solidFill>
                <a:latin typeface="Verdana"/>
                <a:ea typeface="Verdana"/>
                <a:cs typeface="Verdana"/>
                <a:sym typeface="Verdana"/>
              </a:rPr>
              <a:t>Organise using </a:t>
            </a:r>
            <a:r>
              <a:rPr b="1" lang="en-NZ" sz="1000">
                <a:solidFill>
                  <a:schemeClr val="dk1"/>
                </a:solidFill>
                <a:latin typeface="Verdana"/>
                <a:ea typeface="Verdana"/>
                <a:cs typeface="Verdana"/>
                <a:sym typeface="Verdana"/>
              </a:rPr>
              <a:t>Purpose</a:t>
            </a:r>
            <a:r>
              <a:rPr lang="en-NZ" sz="1000">
                <a:solidFill>
                  <a:schemeClr val="dk1"/>
                </a:solidFill>
                <a:latin typeface="Verdana"/>
                <a:ea typeface="Verdana"/>
                <a:cs typeface="Verdana"/>
                <a:sym typeface="Verdana"/>
              </a:rPr>
              <a:t>, not type at higher thematic levels. Eg, descriptive words, not groups of file types eg not “DOCs” or “Email”. </a:t>
            </a:r>
          </a:p>
        </p:txBody>
      </p:sp>
      <p:sp>
        <p:nvSpPr>
          <p:cNvPr id="184" name="Shape 184"/>
          <p:cNvSpPr txBox="1"/>
          <p:nvPr/>
        </p:nvSpPr>
        <p:spPr>
          <a:xfrm>
            <a:off x="7210907" y="7410947"/>
            <a:ext cx="2565417" cy="147732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NZ" sz="1000">
                <a:solidFill>
                  <a:schemeClr val="dk1"/>
                </a:solidFill>
                <a:latin typeface="Verdana"/>
                <a:ea typeface="Verdana"/>
                <a:cs typeface="Verdana"/>
                <a:sym typeface="Verdana"/>
              </a:rPr>
              <a:t>Organise using </a:t>
            </a:r>
            <a:r>
              <a:rPr b="1" lang="en-NZ" sz="1000">
                <a:solidFill>
                  <a:schemeClr val="dk1"/>
                </a:solidFill>
                <a:latin typeface="Verdana"/>
                <a:ea typeface="Verdana"/>
                <a:cs typeface="Verdana"/>
                <a:sym typeface="Verdana"/>
              </a:rPr>
              <a:t>type</a:t>
            </a:r>
            <a:r>
              <a:rPr lang="en-NZ" sz="1000">
                <a:solidFill>
                  <a:schemeClr val="dk1"/>
                </a:solidFill>
                <a:latin typeface="Verdana"/>
                <a:ea typeface="Verdana"/>
                <a:cs typeface="Verdana"/>
                <a:sym typeface="Verdana"/>
              </a:rPr>
              <a:t> when you will have many similar files for the same project, but pay attention to your versioning and descriptive naming method. </a:t>
            </a:r>
            <a:br>
              <a:rPr lang="en-NZ" sz="1000">
                <a:solidFill>
                  <a:schemeClr val="dk1"/>
                </a:solidFill>
                <a:latin typeface="Verdana"/>
                <a:ea typeface="Verdana"/>
                <a:cs typeface="Verdana"/>
                <a:sym typeface="Verdana"/>
              </a:rPr>
            </a:br>
            <a:r>
              <a:rPr lang="en-NZ" sz="1000">
                <a:solidFill>
                  <a:schemeClr val="dk1"/>
                </a:solidFill>
                <a:latin typeface="Verdana"/>
                <a:ea typeface="Verdana"/>
                <a:cs typeface="Verdana"/>
                <a:sym typeface="Verdana"/>
              </a:rPr>
              <a:t>Eg, put all the Shapefiles, KML or geodatabases for this project in the data folder regardless of their purpose.</a:t>
            </a:r>
          </a:p>
        </p:txBody>
      </p:sp>
      <p:cxnSp>
        <p:nvCxnSpPr>
          <p:cNvPr id="185" name="Shape 185"/>
          <p:cNvCxnSpPr/>
          <p:nvPr/>
        </p:nvCxnSpPr>
        <p:spPr>
          <a:xfrm>
            <a:off x="5134964" y="2805223"/>
            <a:ext cx="95679" cy="1635329"/>
          </a:xfrm>
          <a:prstGeom prst="straightConnector1">
            <a:avLst/>
          </a:prstGeom>
          <a:noFill/>
          <a:ln cap="flat" cmpd="sng" w="9525">
            <a:solidFill>
              <a:schemeClr val="accent2"/>
            </a:solidFill>
            <a:prstDash val="solid"/>
            <a:round/>
            <a:headEnd len="med" w="med" type="none"/>
            <a:tailEnd len="lg" w="lg" type="triangle"/>
          </a:ln>
        </p:spPr>
      </p:cxnSp>
      <p:cxnSp>
        <p:nvCxnSpPr>
          <p:cNvPr id="186" name="Shape 186"/>
          <p:cNvCxnSpPr/>
          <p:nvPr/>
        </p:nvCxnSpPr>
        <p:spPr>
          <a:xfrm>
            <a:off x="2170235" y="4223253"/>
            <a:ext cx="1890251" cy="217298"/>
          </a:xfrm>
          <a:prstGeom prst="straightConnector1">
            <a:avLst/>
          </a:prstGeom>
          <a:noFill/>
          <a:ln cap="flat" cmpd="sng" w="9525">
            <a:solidFill>
              <a:schemeClr val="accent2"/>
            </a:solidFill>
            <a:prstDash val="solid"/>
            <a:round/>
            <a:headEnd len="med" w="med" type="none"/>
            <a:tailEnd len="lg" w="lg" type="triangle"/>
          </a:ln>
        </p:spPr>
      </p:cxnSp>
      <p:cxnSp>
        <p:nvCxnSpPr>
          <p:cNvPr id="187" name="Shape 187"/>
          <p:cNvCxnSpPr>
            <a:stCxn id="174" idx="2"/>
          </p:cNvCxnSpPr>
          <p:nvPr/>
        </p:nvCxnSpPr>
        <p:spPr>
          <a:xfrm>
            <a:off x="1540151" y="3049099"/>
            <a:ext cx="2942100" cy="401400"/>
          </a:xfrm>
          <a:prstGeom prst="straightConnector1">
            <a:avLst/>
          </a:prstGeom>
          <a:noFill/>
          <a:ln cap="flat" cmpd="sng" w="9525">
            <a:solidFill>
              <a:schemeClr val="accent2"/>
            </a:solidFill>
            <a:prstDash val="solid"/>
            <a:round/>
            <a:headEnd len="med" w="med" type="none"/>
            <a:tailEnd len="lg" w="lg" type="triangle"/>
          </a:ln>
        </p:spPr>
      </p:cxnSp>
      <p:cxnSp>
        <p:nvCxnSpPr>
          <p:cNvPr id="188" name="Shape 188"/>
          <p:cNvCxnSpPr/>
          <p:nvPr/>
        </p:nvCxnSpPr>
        <p:spPr>
          <a:xfrm flipH="1" rot="10800000">
            <a:off x="3307021" y="5520695"/>
            <a:ext cx="663454" cy="96976"/>
          </a:xfrm>
          <a:prstGeom prst="straightConnector1">
            <a:avLst/>
          </a:prstGeom>
          <a:noFill/>
          <a:ln cap="flat" cmpd="sng" w="9525">
            <a:solidFill>
              <a:schemeClr val="accent2"/>
            </a:solidFill>
            <a:prstDash val="solid"/>
            <a:round/>
            <a:headEnd len="med" w="med" type="none"/>
            <a:tailEnd len="lg" w="lg" type="triangle"/>
          </a:ln>
        </p:spPr>
      </p:cxnSp>
      <p:cxnSp>
        <p:nvCxnSpPr>
          <p:cNvPr id="189" name="Shape 189"/>
          <p:cNvCxnSpPr>
            <a:stCxn id="175" idx="2"/>
          </p:cNvCxnSpPr>
          <p:nvPr/>
        </p:nvCxnSpPr>
        <p:spPr>
          <a:xfrm flipH="1">
            <a:off x="6400829" y="2076978"/>
            <a:ext cx="1067400" cy="1456500"/>
          </a:xfrm>
          <a:prstGeom prst="straightConnector1">
            <a:avLst/>
          </a:prstGeom>
          <a:noFill/>
          <a:ln cap="flat" cmpd="sng" w="9525">
            <a:solidFill>
              <a:schemeClr val="accent2"/>
            </a:solidFill>
            <a:prstDash val="solid"/>
            <a:round/>
            <a:headEnd len="med" w="med" type="none"/>
            <a:tailEnd len="lg" w="lg" type="triangle"/>
          </a:ln>
        </p:spPr>
      </p:cxnSp>
      <p:cxnSp>
        <p:nvCxnSpPr>
          <p:cNvPr id="190" name="Shape 190"/>
          <p:cNvCxnSpPr/>
          <p:nvPr/>
        </p:nvCxnSpPr>
        <p:spPr>
          <a:xfrm rot="10800000">
            <a:off x="8111027" y="5287796"/>
            <a:ext cx="2250300" cy="1823346"/>
          </a:xfrm>
          <a:prstGeom prst="straightConnector1">
            <a:avLst/>
          </a:prstGeom>
          <a:noFill/>
          <a:ln cap="flat" cmpd="sng" w="9525">
            <a:solidFill>
              <a:schemeClr val="accent2"/>
            </a:solidFill>
            <a:prstDash val="solid"/>
            <a:round/>
            <a:headEnd len="med" w="med" type="none"/>
            <a:tailEnd len="lg" w="lg" type="triangle"/>
          </a:ln>
        </p:spPr>
      </p:cxnSp>
      <p:cxnSp>
        <p:nvCxnSpPr>
          <p:cNvPr id="191" name="Shape 191"/>
          <p:cNvCxnSpPr/>
          <p:nvPr/>
        </p:nvCxnSpPr>
        <p:spPr>
          <a:xfrm flipH="1">
            <a:off x="7120897" y="2280264"/>
            <a:ext cx="2430322" cy="2214578"/>
          </a:xfrm>
          <a:prstGeom prst="straightConnector1">
            <a:avLst/>
          </a:prstGeom>
          <a:noFill/>
          <a:ln cap="flat" cmpd="sng" w="9525">
            <a:solidFill>
              <a:schemeClr val="accent2"/>
            </a:solidFill>
            <a:prstDash val="solid"/>
            <a:round/>
            <a:headEnd len="med" w="med" type="none"/>
            <a:tailEnd len="lg" w="lg" type="triangle"/>
          </a:ln>
        </p:spPr>
      </p:cxnSp>
      <p:cxnSp>
        <p:nvCxnSpPr>
          <p:cNvPr id="192" name="Shape 192"/>
          <p:cNvCxnSpPr/>
          <p:nvPr/>
        </p:nvCxnSpPr>
        <p:spPr>
          <a:xfrm rot="10800000">
            <a:off x="7124455" y="4789292"/>
            <a:ext cx="1571726" cy="2531643"/>
          </a:xfrm>
          <a:prstGeom prst="straightConnector1">
            <a:avLst/>
          </a:prstGeom>
          <a:noFill/>
          <a:ln cap="flat" cmpd="sng" w="9525">
            <a:solidFill>
              <a:schemeClr val="accent2"/>
            </a:solidFill>
            <a:prstDash val="solid"/>
            <a:round/>
            <a:headEnd len="med" w="med" type="none"/>
            <a:tailEnd len="lg" w="lg" type="triangle"/>
          </a:ln>
        </p:spPr>
      </p:cxnSp>
      <p:cxnSp>
        <p:nvCxnSpPr>
          <p:cNvPr id="193" name="Shape 193"/>
          <p:cNvCxnSpPr/>
          <p:nvPr/>
        </p:nvCxnSpPr>
        <p:spPr>
          <a:xfrm flipH="1" rot="10800000">
            <a:off x="5850696" y="4980623"/>
            <a:ext cx="495068" cy="2992290"/>
          </a:xfrm>
          <a:prstGeom prst="straightConnector1">
            <a:avLst/>
          </a:prstGeom>
          <a:noFill/>
          <a:ln cap="flat" cmpd="sng" w="9525">
            <a:solidFill>
              <a:schemeClr val="accent2"/>
            </a:solidFill>
            <a:prstDash val="solid"/>
            <a:round/>
            <a:headEnd len="med" w="med" type="none"/>
            <a:tailEnd len="lg" w="lg" type="triangle"/>
          </a:ln>
        </p:spPr>
      </p:cxnSp>
      <p:cxnSp>
        <p:nvCxnSpPr>
          <p:cNvPr id="194" name="Shape 194"/>
          <p:cNvCxnSpPr/>
          <p:nvPr/>
        </p:nvCxnSpPr>
        <p:spPr>
          <a:xfrm flipH="1" rot="10800000">
            <a:off x="3638748" y="5785400"/>
            <a:ext cx="1338696" cy="1625547"/>
          </a:xfrm>
          <a:prstGeom prst="straightConnector1">
            <a:avLst/>
          </a:prstGeom>
          <a:noFill/>
          <a:ln cap="flat" cmpd="sng" w="9525">
            <a:solidFill>
              <a:schemeClr val="accent2"/>
            </a:solidFill>
            <a:prstDash val="solid"/>
            <a:round/>
            <a:headEnd len="med" w="med" type="none"/>
            <a:tailEnd len="lg" w="lg" type="triangle"/>
          </a:ln>
        </p:spPr>
      </p:cxnSp>
      <p:sp>
        <p:nvSpPr>
          <p:cNvPr id="195" name="Shape 195"/>
          <p:cNvSpPr txBox="1"/>
          <p:nvPr/>
        </p:nvSpPr>
        <p:spPr>
          <a:xfrm>
            <a:off x="910067" y="6633079"/>
            <a:ext cx="2160287" cy="861773"/>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NZ" sz="1000">
                <a:solidFill>
                  <a:schemeClr val="dk1"/>
                </a:solidFill>
                <a:latin typeface="Verdana"/>
                <a:ea typeface="Verdana"/>
                <a:cs typeface="Verdana"/>
                <a:sym typeface="Verdana"/>
              </a:rPr>
              <a:t>Consider starting over</a:t>
            </a:r>
            <a:r>
              <a:rPr lang="en-NZ" sz="1000">
                <a:solidFill>
                  <a:schemeClr val="dk1"/>
                </a:solidFill>
                <a:latin typeface="Verdana"/>
                <a:ea typeface="Verdana"/>
                <a:cs typeface="Verdana"/>
                <a:sym typeface="Verdana"/>
              </a:rPr>
              <a:t>. Start fresh with a clean, well planned folder structure if your current method is too challenging to tidy.</a:t>
            </a:r>
          </a:p>
        </p:txBody>
      </p:sp>
      <p:pic>
        <p:nvPicPr>
          <p:cNvPr id="196" name="Shape 196"/>
          <p:cNvPicPr preferRelativeResize="0"/>
          <p:nvPr/>
        </p:nvPicPr>
        <p:blipFill rotWithShape="1">
          <a:blip r:embed="rId5">
            <a:alphaModFix/>
          </a:blip>
          <a:srcRect b="0" l="0" r="0" t="0"/>
          <a:stretch/>
        </p:blipFill>
        <p:spPr>
          <a:xfrm>
            <a:off x="9974460" y="4223253"/>
            <a:ext cx="2052037" cy="2303628"/>
          </a:xfrm>
          <a:prstGeom prst="rect">
            <a:avLst/>
          </a:prstGeom>
          <a:noFill/>
          <a:ln>
            <a:noFill/>
          </a:ln>
        </p:spPr>
      </p:pic>
      <p:cxnSp>
        <p:nvCxnSpPr>
          <p:cNvPr id="197" name="Shape 197"/>
          <p:cNvCxnSpPr/>
          <p:nvPr/>
        </p:nvCxnSpPr>
        <p:spPr>
          <a:xfrm rot="10800000">
            <a:off x="9286779" y="3651637"/>
            <a:ext cx="710987" cy="111184"/>
          </a:xfrm>
          <a:prstGeom prst="straightConnector1">
            <a:avLst/>
          </a:prstGeom>
          <a:noFill/>
          <a:ln cap="flat" cmpd="sng" w="9525">
            <a:solidFill>
              <a:schemeClr val="accent2"/>
            </a:solidFill>
            <a:prstDash val="solid"/>
            <a:round/>
            <a:headEnd len="med" w="med" type="none"/>
            <a:tailEnd len="lg" w="lg" type="triangle"/>
          </a:ln>
        </p:spPr>
      </p:cxnSp>
      <p:sp>
        <p:nvSpPr>
          <p:cNvPr id="198" name="Shape 198"/>
          <p:cNvSpPr txBox="1"/>
          <p:nvPr/>
        </p:nvSpPr>
        <p:spPr>
          <a:xfrm>
            <a:off x="7970873" y="201725"/>
            <a:ext cx="1045500" cy="369300"/>
          </a:xfrm>
          <a:prstGeom prst="rect">
            <a:avLst/>
          </a:prstGeom>
          <a:solidFill>
            <a:schemeClr val="accent2"/>
          </a:solidFill>
          <a:ln cap="flat" cmpd="sng" w="25400">
            <a:solidFill>
              <a:srgbClr val="8C3A38"/>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b="1" lang="en-NZ" sz="1800">
                <a:solidFill>
                  <a:schemeClr val="lt1"/>
                </a:solidFill>
                <a:latin typeface="Verdana"/>
                <a:ea typeface="Verdana"/>
                <a:cs typeface="Verdana"/>
                <a:sym typeface="Verdana"/>
              </a:rPr>
              <a:t>DRAFT</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