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一" initials="尹" lastIdx="1" clrIdx="0">
    <p:extLst>
      <p:ext uri="{19B8F6BF-5375-455C-9EA6-DF929625EA0E}">
        <p15:presenceInfo xmlns:p15="http://schemas.microsoft.com/office/powerpoint/2012/main" userId="04e786add49428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71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2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28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1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5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4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9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0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7AC9-A52E-4D6F-8592-0E7A5EB31D4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B0FDFB-7678-45B7-8995-0F2CA173A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rok.c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grok.cc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2FD6-5450-4CC1-B045-2EB3D493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90044"/>
            <a:ext cx="7766936" cy="1238956"/>
          </a:xfrm>
        </p:spPr>
        <p:txBody>
          <a:bodyPr/>
          <a:lstStyle/>
          <a:p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260E88-8C14-4886-8C24-F94599AE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尹晓涵</a:t>
            </a:r>
            <a:endParaRPr lang="en-US" altLang="zh-CN" sz="2000" dirty="0"/>
          </a:p>
          <a:p>
            <a:r>
              <a:rPr lang="en-US" altLang="zh-CN" sz="2000" dirty="0"/>
              <a:t>1342235617@qq.com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945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9B5F5-E4C9-400B-88D6-969C603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0622"/>
            <a:ext cx="8596668" cy="1769750"/>
          </a:xfrm>
        </p:spPr>
        <p:txBody>
          <a:bodyPr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86B55-DCDF-4FCF-ABCE-5B00E72F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7601"/>
            <a:ext cx="8596668" cy="98213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7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1E6A-E66E-4007-85B5-C1EED7C7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10A4A-B9A2-46B8-A236-2FA9EB83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微信公众号开发的时候，需要接入一个外网的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地址，由于我们在自己的电脑上需要开发，测试很不方便，不可能每次都把代码上传到服务器，测试一次。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这个时候我们就需要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简单来说，就是通过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建立一个隧道，你在外网也也可以访问自己的电脑，通常我们是自己的电脑访问外网，这就是所谓的反向代理。</a:t>
            </a:r>
          </a:p>
        </p:txBody>
      </p:sp>
    </p:spTree>
    <p:extLst>
      <p:ext uri="{BB962C8B-B14F-4D97-AF65-F5344CB8AC3E}">
        <p14:creationId xmlns:p14="http://schemas.microsoft.com/office/powerpoint/2010/main" val="311576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DC3B-69B4-4D18-9BE6-BC470553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8" y="564445"/>
            <a:ext cx="8449913" cy="126435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下载（国内版本）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8211-C3E9-4B06-878C-C29B0FEF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823"/>
            <a:ext cx="8596668" cy="464154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http://www.ngrok.cc/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选择相应的版本下载即可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048FA-9BB3-45CF-8A14-7CD55611A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2" t="10896" r="4942" b="7002"/>
          <a:stretch/>
        </p:blipFill>
        <p:spPr>
          <a:xfrm>
            <a:off x="564445" y="1764904"/>
            <a:ext cx="7203497" cy="36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F9E7D-41A7-41F7-B927-3D2A780A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B336B-AEE5-464C-A527-7CA8EC0B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179"/>
            <a:ext cx="8596668" cy="439318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注册地址：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http://www.ngrok.cc/login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C81BBD-0F4E-4992-9698-9E97D3889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11908" r="37593" b="31504"/>
          <a:stretch/>
        </p:blipFill>
        <p:spPr>
          <a:xfrm>
            <a:off x="3423446" y="2509971"/>
            <a:ext cx="2946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30BE5-9855-472E-BAC0-5EC08C7A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添加隧道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2F708-6E58-4279-AB17-8CE2DB92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821"/>
            <a:ext cx="8596668" cy="464154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注册成功之后登陆，点击隧道管理，开通隧道（选择最后一个免费的）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35921-1A97-4E66-AC8E-53DDFEB3D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7" b="5704"/>
          <a:stretch/>
        </p:blipFill>
        <p:spPr>
          <a:xfrm>
            <a:off x="519289" y="2122311"/>
            <a:ext cx="9618133" cy="45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7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E5ED-6A70-4BBD-8F2C-B1B91F2D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设置隧道并添加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C86F78-E951-40E4-8B21-B79C7D606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84" b="9662"/>
          <a:stretch/>
        </p:blipFill>
        <p:spPr>
          <a:xfrm>
            <a:off x="880147" y="1859844"/>
            <a:ext cx="8191041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12084-775B-430D-A681-DE857E12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A35CEB-A420-4C08-9913-A17FD2C2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54" b="7035"/>
          <a:stretch/>
        </p:blipFill>
        <p:spPr>
          <a:xfrm>
            <a:off x="677334" y="1614311"/>
            <a:ext cx="10142570" cy="47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5E547-80F6-4A7E-8E89-D08C599D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1963"/>
            <a:ext cx="8596668" cy="139612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然后启动下载的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 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直接运行脚本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Sunny-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启动工具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.bat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将隧道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填写上，回车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44169B-4B28-40C4-9215-18ED168EF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39" b="8789"/>
          <a:stretch/>
        </p:blipFill>
        <p:spPr>
          <a:xfrm>
            <a:off x="351808" y="3022600"/>
            <a:ext cx="6150592" cy="3115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DC3C70-7AE4-4885-9203-FB89E2B2D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16790" r="40185" b="28148"/>
          <a:stretch/>
        </p:blipFill>
        <p:spPr>
          <a:xfrm>
            <a:off x="6951776" y="3254894"/>
            <a:ext cx="4644452" cy="26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6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A8D85-22C9-4515-9580-6CFEC8C0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启动成功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12DF05-A3F8-4A9A-A03C-C7F27F22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2" t="24899" r="26076" b="18968"/>
          <a:stretch/>
        </p:blipFill>
        <p:spPr>
          <a:xfrm>
            <a:off x="1151467" y="1534639"/>
            <a:ext cx="7258755" cy="42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21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180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Ngrok的安装及使用</vt:lpstr>
      <vt:lpstr>前言</vt:lpstr>
      <vt:lpstr>下载（国内版本）</vt:lpstr>
      <vt:lpstr>注册一个id</vt:lpstr>
      <vt:lpstr>添加隧道</vt:lpstr>
      <vt:lpstr>设置隧道并添加</vt:lpstr>
      <vt:lpstr>得到URL</vt:lpstr>
      <vt:lpstr>然后启动下载的ngrok客户端  直接运行脚本Sunny-Ngrok启动工具.bat 将隧道id填写上，回车</vt:lpstr>
      <vt:lpstr>启动成功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Ngrok的安装及使用</dc:title>
  <dc:creator>尹 一</dc:creator>
  <cp:lastModifiedBy>尹 晓涵</cp:lastModifiedBy>
  <cp:revision>7</cp:revision>
  <dcterms:created xsi:type="dcterms:W3CDTF">2018-08-15T09:37:39Z</dcterms:created>
  <dcterms:modified xsi:type="dcterms:W3CDTF">2018-08-17T09:18:15Z</dcterms:modified>
</cp:coreProperties>
</file>