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5" r:id="rId12"/>
    <p:sldId id="273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1" r:id="rId21"/>
    <p:sldId id="276" r:id="rId22"/>
    <p:sldId id="277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A83A-7CC1-4880-9226-D8854BC02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488CE2-701B-4961-9BB5-669B866F6B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runoob.com/python/python-instal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27.0.0.1:500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33" y="1332089"/>
            <a:ext cx="9003070" cy="2096911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微信公众号开发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——python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尹晓涵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1342235617@qq.com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1244" y="609600"/>
            <a:ext cx="3832758" cy="609600"/>
          </a:xfrm>
        </p:spPr>
        <p:txBody>
          <a:bodyPr>
            <a:normAutofit fontScale="90000"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路径函数中进行判断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816638"/>
            <a:ext cx="8596668" cy="54317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index():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wechat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Wechat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request.method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== 'GET’: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signature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request.args.get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("signature","")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＃读取参数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timestamp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request.args.get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("timestamp","")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nonce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request.args.get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("nonce","")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echostr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request.args.get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echostr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","")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wechat.check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token,timestamp,nonce,signature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echostr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else: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return "error" + " signature: " + signature + " timestamp: " + timestamp +" nonce: " + nonce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4205" t="49621" r="13157" b="22749"/>
          <a:stretch>
            <a:fillRect/>
          </a:stretch>
        </p:blipFill>
        <p:spPr>
          <a:xfrm>
            <a:off x="372533" y="1778000"/>
            <a:ext cx="8478242" cy="31496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接收消息与被动回复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641600"/>
            <a:ext cx="8596668" cy="33997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我们经常会注意到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给微信公众号发送一个消息，都会收到一个回复，我们称之为被动回复，只有触发消息，才能给用户发送消息。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当用户给公众号发送消息时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服务器会收到一个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请求，其参数为一个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格式的字符串。以文本消息为例，其数据包格式如下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&lt;xml&gt;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ToUserName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&gt;&lt;![CDATA[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toUser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]]&gt;&lt;/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ToUserName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FromUserName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&gt;&lt;![CDATA[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fromUser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]]&gt;&lt;/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FromUserName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CreateTime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&gt;1348831860&lt;/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CreateTime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MsgType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&gt;&lt;![CDATA[text]]&gt;&lt;/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MsgType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&lt;Content&gt;&lt;![CDATA[this is a test]]&gt;&lt;/Content&gt;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&gt;1234567890123456&lt;/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&lt;/xml&gt; 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xmltodict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字符串转为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对象。使用方法也很简单。我们在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类中编写一个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方法，用于解析数据。代码如下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：记得先安装库再引用库哦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xmltodict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handler(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self,message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data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xmltodict.parse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(message).get("xml")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self.data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={"type":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data.get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u"MsgType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"),"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fromUserName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data.get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u"FromUserName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"),"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toUserName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data.get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u"ToUser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Name"),"content":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data.get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u"Content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")}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self.data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327378"/>
            <a:ext cx="8596668" cy="1140178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这样我们就把数据解析出来了，并把他存到了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的变量中。然后我们来回一个消息。在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类中定义一个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reply_text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用来封装回复文本类型的消息。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30489"/>
            <a:ext cx="8596668" cy="481087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reply_text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self,content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template = """&lt;xml&gt;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ToUserName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&gt;{}&lt;/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ToUserName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FromUserName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&gt;{}&lt;/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FromUserName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CreateTime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&gt;{}&lt;/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CreateTime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MsgType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&gt;{}&lt;/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MsgType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&lt;Content&gt;{}&lt;/Content&gt;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&lt;/xml&gt;"""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   result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template.format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self.data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fromUserName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"],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self.data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toUserName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"],int(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time.time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()),"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text",content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result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修改路由中对应的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44624"/>
            <a:ext cx="8596313" cy="49561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 index():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wechat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Wechat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request.method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== 'GET’: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signature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request.args.get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("signature","")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timestamp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request.args.get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("timestamp","")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nonce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request.args.get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("nonce","")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echostr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request.args.get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echostr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","")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wechat.check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token,timestamp,nonce,signature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	return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echostr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	return "error" + " signature: " + signature + " timestamp: " + timestamp +" nonce: " + nonce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  <a:b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message =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request.get_data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wechat.handler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(message)</a:t>
            </a:r>
            <a:b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return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wechat.reply_text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receive you message") </a:t>
            </a:r>
            <a:b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6978" y="10595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启动下载的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ngrok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 </a:t>
            </a:r>
            <a:b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直接运行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Suunny-Ngrok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启动工具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.bat</a:t>
            </a:r>
            <a:b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将隧道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填写上，回车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1"/>
          <a:srcRect t="10939" b="8789"/>
          <a:stretch>
            <a:fillRect/>
          </a:stretch>
        </p:blipFill>
        <p:spPr>
          <a:xfrm>
            <a:off x="351808" y="3022600"/>
            <a:ext cx="6150592" cy="31157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556" t="16790" r="40185" b="28148"/>
          <a:stretch>
            <a:fillRect/>
          </a:stretch>
        </p:blipFill>
        <p:spPr>
          <a:xfrm>
            <a:off x="6951776" y="3254894"/>
            <a:ext cx="4644452" cy="2651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 rotWithShape="1">
          <a:blip r:embed="rId1"/>
          <a:srcRect l="20752" t="24899" r="26076" b="18968"/>
          <a:stretch>
            <a:fillRect/>
          </a:stretch>
        </p:blipFill>
        <p:spPr>
          <a:xfrm>
            <a:off x="1151467" y="1534639"/>
            <a:ext cx="7258755" cy="42452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291644"/>
            <a:ext cx="8596668" cy="587022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运行程序后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发送消息给公众号后，就可以收到回复啦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725333"/>
            <a:ext cx="8596668" cy="2316029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环境的配置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来写一个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开始公众号的开发吧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接受消息与被动回复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12249" t="21991" r="16587" b="43981"/>
          <a:stretch>
            <a:fillRect/>
          </a:stretch>
        </p:blipFill>
        <p:spPr>
          <a:xfrm>
            <a:off x="124178" y="2652890"/>
            <a:ext cx="9275694" cy="24948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98" y="2160588"/>
            <a:ext cx="6026441" cy="388143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5110" y="1930399"/>
            <a:ext cx="6338891" cy="2065867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927601"/>
            <a:ext cx="8596668" cy="111376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环境的配置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教程地址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http://www.runoob.com/python/python-install.html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配置环境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安装第三方库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如果默认没有安装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的可以自行百度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的安装方法。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在命令提示符中输入：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 install flask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服务器框架）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所以只需要使用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包名即可进行安装。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需要注意权限的问题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来写一个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7557"/>
            <a:ext cx="8596668" cy="457380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我们学任何语言、框架都会从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入手，这一次我们也不例外。想在浏览器上打印一个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zh-CN" altLang="en-US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server.py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敲入以下代码</a:t>
            </a:r>
            <a:endParaRPr lang="zh-CN" altLang="en-US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from flask import Flask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导入了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类。这个类的实例将会是我们的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 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app = Flask(__name__)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实例化。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的实例，它接收包或者模块的名字作为参数，但一般都是传递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__name__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app.route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('/')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使用装饰器，告诉程序什么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执行这个函数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hello_world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():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return 'Hello World!'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返回的数据，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if __name__ == '__main__': </a:t>
            </a:r>
            <a:r>
              <a:rPr lang="en-US" altLang="zh-C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判断脚本在执行时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我们的应用启动。（当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文件被直接运行时，将会执行下面语句。作为模块导入时，不会执行）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app.run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运行在一个简易的服务器上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打开命令行，输入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server.py 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Running 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http://127.0.0.1:5000/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打开浏览器，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http://127.0.0.1:5000/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，你看看发生了什么。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开始公众号的开发吧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前面了解了如何使用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开发之后，是不是觉得很简单呢？其实对于微信公众号的开发而已，与开发网站的差别不大。对于我们的服务器而言：</a:t>
            </a:r>
            <a:endParaRPr lang="en-US" altLang="zh-CN" sz="20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微信就是一个客户端，来请求我们网站的数据。仅此而已。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验证接入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720622"/>
            <a:ext cx="8596668" cy="332074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编写接入验证函数。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index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路径函数中进行判断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到微信后台进行消息填写与认证 </a:t>
            </a:r>
            <a:br>
              <a:rPr lang="zh-CN" altLang="en-US" sz="2400" dirty="0"/>
            </a:b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8444" y="115711"/>
            <a:ext cx="6389511" cy="6626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2622" y="180622"/>
            <a:ext cx="1981380" cy="108373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17689"/>
            <a:ext cx="8596668" cy="56236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hashlib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Wechat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__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init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__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(self):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pass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def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check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self,token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timestamp,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nonce,signature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):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list = [token, timestamp, nonce]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list.sort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 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排序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sha1 = hashlib.sha1()  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哈希算法加密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map(sha1.update, list)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hashcode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sha1.hexdigest()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# print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hashcode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if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hashcode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== signature:      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验证成功，则返回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True,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否则返回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return True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else: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return False 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3831</Words>
  <Application>WPS 演示</Application>
  <PresentationFormat>宽屏</PresentationFormat>
  <Paragraphs>100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Segoe Print</vt:lpstr>
      <vt:lpstr>Trebuchet MS</vt:lpstr>
      <vt:lpstr>华文新魏</vt:lpstr>
      <vt:lpstr>Calibri</vt:lpstr>
      <vt:lpstr>Symbol</vt:lpstr>
      <vt:lpstr>平面</vt:lpstr>
      <vt:lpstr>微信公众号开发                  ——python入门</vt:lpstr>
      <vt:lpstr>PowerPoint 演示文稿</vt:lpstr>
      <vt:lpstr>环境的配置</vt:lpstr>
      <vt:lpstr>来写一个Hello World</vt:lpstr>
      <vt:lpstr>PowerPoint 演示文稿</vt:lpstr>
      <vt:lpstr>开始公众号的开发吧</vt:lpstr>
      <vt:lpstr>验证接入</vt:lpstr>
      <vt:lpstr>PowerPoint 演示文稿</vt:lpstr>
      <vt:lpstr>· 验证函数</vt:lpstr>
      <vt:lpstr>·在index路径函数中进行判断  </vt:lpstr>
      <vt:lpstr>PowerPoint 演示文稿</vt:lpstr>
      <vt:lpstr>接收消息与被动回复</vt:lpstr>
      <vt:lpstr>当用户给公众号发送消息时,服务器会收到一个POST请求，其参数为一个xml格式的字符串。以文本消息为例，其数据包格式如下:  </vt:lpstr>
      <vt:lpstr>我们可以通过xmltodict库把xml字符串转为dict对象。使用方法也很简单。我们在WeChat类中编写一个handler方法，用于解析数据。代码如下: （PS：记得先安装库再引用库哦 pip install xmltodict）  </vt:lpstr>
      <vt:lpstr>这样我们就把数据解析出来了，并把他存到了WeChat的变量中。然后我们来回一个消息。在WeChat类中定义一个reply_text成员函数,用来封装回复文本类型的消息。  </vt:lpstr>
      <vt:lpstr>修改路由中对应的index函数</vt:lpstr>
      <vt:lpstr>PowerPoint 演示文稿</vt:lpstr>
      <vt:lpstr>PowerPoint 演示文稿</vt:lpstr>
      <vt:lpstr>运行程序后 发送消息给公众号后，就可以收到回复啦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晓涵</dc:creator>
  <cp:lastModifiedBy>a</cp:lastModifiedBy>
  <cp:revision>21</cp:revision>
  <dcterms:created xsi:type="dcterms:W3CDTF">2018-08-16T08:13:00Z</dcterms:created>
  <dcterms:modified xsi:type="dcterms:W3CDTF">2018-08-19T02:05:05Z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