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2" y="273051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2" y="1435105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57200" y="2174876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3" type="body"/>
          </p:nvPr>
        </p:nvSpPr>
        <p:spPr>
          <a:xfrm>
            <a:off x="4645030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4" type="body"/>
          </p:nvPr>
        </p:nvSpPr>
        <p:spPr>
          <a:xfrm>
            <a:off x="4645030" y="2174876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 flipH="1" rot="10800000">
            <a:off x="0" y="6858000"/>
            <a:ext cx="9144000" cy="46037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71437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152400" y="149225"/>
            <a:ext cx="6686550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Times New Roman"/>
              <a:buNone/>
            </a:pPr>
            <a:r>
              <a:rPr b="1" lang="en-US" sz="4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Rocket Slug:</a:t>
            </a:r>
            <a:r>
              <a:rPr b="1" i="0" lang="en-US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Release Plan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2306625"/>
            <a:ext cx="8229600" cy="3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Rocket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 names: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Nick Zhang (Product Owner)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Ellie Lin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David Munoz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Andres Segundo (Scrum Master)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Brian De Guzman </a:t>
            </a:r>
            <a:endParaRPr/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457200" y="1046162"/>
            <a:ext cx="8229600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Rocket Slug</a:t>
            </a: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b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July 5, 2017</a:t>
            </a: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152400" y="149225"/>
            <a:ext cx="6686550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Times New Roman"/>
              <a:buNone/>
            </a:pPr>
            <a:r>
              <a:rPr b="1" i="0" lang="en-US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  <a:endParaRPr/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457200" y="1066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Rocket Slug</a:t>
            </a: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2286000"/>
            <a:ext cx="8229600" cy="3840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Make math fun through a competitive aspect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High Level Goals: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563" lvl="1" marL="741363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(1) Be able to play one complete level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7012" lvl="2" marL="1141413" rtl="0"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Have functioning controls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163" lvl="1" marL="741363" rtl="0">
              <a:spcBef>
                <a:spcPts val="640"/>
              </a:spcBef>
              <a:spcAft>
                <a:spcPts val="0"/>
              </a:spcAft>
              <a:buSzPts val="2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(2) Have randomly generated math problems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163" lvl="1" marL="741363" rtl="0">
              <a:spcBef>
                <a:spcPts val="640"/>
              </a:spcBef>
              <a:spcAft>
                <a:spcPts val="0"/>
              </a:spcAft>
              <a:buSzPts val="2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(3) Have a main menu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152400" y="149225"/>
            <a:ext cx="6686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/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Rocket Slug</a:t>
            </a: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2133600"/>
            <a:ext cx="8229600" cy="3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Sprint 1 user stories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 a developer, I want to get acquainted with Android Studio in order to create a mobile game --- (1,2,3)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 a developer, I want to implement a simple art design and menu feature to build the framework of the game --- (1,3)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3512" lvl="0" marL="341312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152400" y="149225"/>
            <a:ext cx="6686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/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Rocket Slug</a:t>
            </a: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2133600"/>
            <a:ext cx="8229600" cy="3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2 user stories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 a developer, I want to implement the functional aspects of the game such as randomly generating math problems and having the slug move --- (1,2)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 a developer, I want to be able to display the fuel tanks for the players’ to hit and have math problems display when fuel tanks are hit --- (1,2,3)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 a player, I want to be able to move the slug across the screen and hit the fuel tanks --- (1)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3512" lvl="0" marL="341312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152400" y="149225"/>
            <a:ext cx="6686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/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Rocket Slug</a:t>
            </a: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2133600"/>
            <a:ext cx="8385900" cy="3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3 user stories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 a developer, I want to implement the advanced artwork to the game for aesthetic value --- (3)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 a developer, I want to implement sound effects and audio --- (1)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 a developer, I want to possibly add additional features to the project such as having people input their own questions --- (1,2,3)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-163512" lvl="0" marL="341312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152400" y="149225"/>
            <a:ext cx="66865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Architecture</a:t>
            </a:r>
            <a:endParaRPr/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Rocket Slug</a:t>
            </a: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General Structure: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Android Software =&gt; Mobile App =&gt; User Interface =&gt; Functionality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Functionality: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Mechanics =&gt; Gameplay =&gt; Aesthetics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Mechanics: Strategies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Gameplay: Functional controls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Aesthetics: Moving Backgrounds, Sounds &amp; Effects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313" lvl="0" marL="3413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152400" y="149225"/>
            <a:ext cx="67627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Times New Roman"/>
              <a:buNone/>
            </a:pPr>
            <a:r>
              <a:rPr b="0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Challenges/Risks </a:t>
            </a:r>
            <a:endParaRPr/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Rocket Slug</a:t>
            </a: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Learning Android Development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Underestimating the difficulty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( None of us have experience )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3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Time Allocation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152400" y="149225"/>
            <a:ext cx="67629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Times New Roman"/>
              <a:buNone/>
            </a:pPr>
            <a:r>
              <a:rPr b="0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Challenges/Risks </a:t>
            </a:r>
            <a:endParaRPr/>
          </a:p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Rocket Slug</a:t>
            </a: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2133600"/>
            <a:ext cx="8229600" cy="3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Challenge/Risk 4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Trying to add additional features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Challenge/Risk 5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Having kids test the app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Challenge/Risk 6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Getting a reasonable time to solve the math problems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-163512" lvl="0" marL="341312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152400" y="149225"/>
            <a:ext cx="67627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Times New Roman"/>
              <a:buNone/>
            </a:pPr>
            <a:r>
              <a:rPr b="0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Technologies </a:t>
            </a:r>
            <a:endParaRPr/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Rocket Slug</a:t>
            </a: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Java/XML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2: Web Framework using Python,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HTML (hopefully)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3: Andr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oid Studio</a:t>
            </a:r>
            <a:endParaRPr/>
          </a:p>
          <a:p>
            <a: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