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Assignment 3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defRPr sz="2100"/>
            </a:pPr>
            <a:r>
              <a:t>Your name:</a:t>
            </a:r>
          </a:p>
          <a:p>
            <a:pPr marL="0" indent="0" defTabSz="685800">
              <a:defRPr sz="2100"/>
            </a:pPr>
            <a:r>
              <a:t>Your GTID: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7;p22"/>
          <p:cNvSpPr txBox="1">
            <a:spLocks noGrp="1"/>
          </p:cNvSpPr>
          <p:nvPr>
            <p:ph type="title"/>
          </p:nvPr>
        </p:nvSpPr>
        <p:spPr>
          <a:xfrm>
            <a:off x="176619" y="403461"/>
            <a:ext cx="9258352" cy="572701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2688"/>
            </a:lvl1pPr>
          </a:lstStyle>
          <a:p>
            <a:r>
              <a:rPr sz="1370" dirty="0"/>
              <a:t>What do saliency map and </a:t>
            </a:r>
            <a:r>
              <a:rPr sz="1370" dirty="0" err="1"/>
              <a:t>Gradcam</a:t>
            </a:r>
            <a:r>
              <a:rPr sz="1370" dirty="0"/>
              <a:t> tell you? (1 point)</a:t>
            </a:r>
          </a:p>
        </p:txBody>
      </p:sp>
      <p:sp>
        <p:nvSpPr>
          <p:cNvPr id="136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rPr dirty="0"/>
              <a:t>Answer: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3;p2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Fooling Image (1 point)</a:t>
            </a:r>
          </a:p>
        </p:txBody>
      </p:sp>
      <p:sp>
        <p:nvSpPr>
          <p:cNvPr id="139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the fooling image here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19;p2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Fooling Image Insights (1 point)</a:t>
            </a:r>
          </a:p>
        </p:txBody>
      </p:sp>
      <p:sp>
        <p:nvSpPr>
          <p:cNvPr id="142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insights do you get from fooling images:</a:t>
            </a:r>
          </a:p>
          <a:p>
            <a:pPr>
              <a:spcBef>
                <a:spcPts val="1600"/>
              </a:spcBef>
            </a:pPr>
            <a:r>
              <a:t>Answer: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25;p25"/>
          <p:cNvSpPr txBox="1">
            <a:spLocks noGrp="1"/>
          </p:cNvSpPr>
          <p:nvPr>
            <p:ph type="title"/>
          </p:nvPr>
        </p:nvSpPr>
        <p:spPr>
          <a:xfrm>
            <a:off x="57699" y="1924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rPr dirty="0"/>
              <a:t>Class Visualization (3 points)</a:t>
            </a:r>
          </a:p>
        </p:txBody>
      </p:sp>
      <p:sp>
        <p:nvSpPr>
          <p:cNvPr id="145" name="Google Shape;126;p25"/>
          <p:cNvSpPr txBox="1">
            <a:spLocks noGrp="1"/>
          </p:cNvSpPr>
          <p:nvPr>
            <p:ph type="body" idx="1"/>
          </p:nvPr>
        </p:nvSpPr>
        <p:spPr>
          <a:xfrm>
            <a:off x="0" y="57462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rPr dirty="0"/>
              <a:t>Include class visualizations here( Note: You are expected to include visualizations for all six classes as shown in the sample outputs section</a:t>
            </a:r>
            <a:r>
              <a:rPr lang="en-IN" dirty="0"/>
              <a:t>. </a:t>
            </a:r>
            <a:r>
              <a:rPr lang="en" dirty="0"/>
              <a:t>Target classes for class visualization can be changed in the file class_visualization.py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31;p26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Style Transfer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6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Composition VII + Tubingen (1 point)</a:t>
            </a:r>
          </a:p>
        </p:txBody>
      </p:sp>
      <p:sp>
        <p:nvSpPr>
          <p:cNvPr id="150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both original images and the transferred image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42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Scream + Tubingen (1 point)</a:t>
            </a:r>
          </a:p>
        </p:txBody>
      </p:sp>
      <p:sp>
        <p:nvSpPr>
          <p:cNvPr id="15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both original images and the transferred image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48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Starry Night + Tubingen (1 point)</a:t>
            </a:r>
          </a:p>
        </p:txBody>
      </p:sp>
      <p:sp>
        <p:nvSpPr>
          <p:cNvPr id="156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both original images and the transferred image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435502"/>
            <a:ext cx="8520602" cy="4133374"/>
          </a:xfrm>
          <a:prstGeom prst="rect">
            <a:avLst/>
          </a:prstGeom>
        </p:spPr>
        <p:txBody>
          <a:bodyPr/>
          <a:lstStyle/>
          <a:p>
            <a:r>
              <a:rPr dirty="0"/>
              <a:t>Be sure to append the </a:t>
            </a:r>
            <a:r>
              <a:rPr dirty="0" err="1"/>
              <a:t>jupyter</a:t>
            </a:r>
            <a:r>
              <a:rPr dirty="0"/>
              <a:t> notebook i.e. $root/</a:t>
            </a:r>
            <a:r>
              <a:rPr dirty="0" err="1"/>
              <a:t>test_style_transfer.ipynb</a:t>
            </a:r>
            <a:r>
              <a:rPr dirty="0"/>
              <a:t> for testing sections of the style transfer implementation to this report.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2688"/>
            </a:lvl1pPr>
          </a:lstStyle>
          <a:p>
            <a:r>
              <a:rPr sz="1370" dirty="0"/>
              <a:t>Saliency Map  (1 point)</a:t>
            </a:r>
          </a:p>
        </p:txBody>
      </p:sp>
      <p:sp>
        <p:nvSpPr>
          <p:cNvPr id="115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rPr dirty="0"/>
              <a:t>Include your saliency map here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1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rPr dirty="0"/>
              <a:t>Saliency Map </a:t>
            </a:r>
            <a:r>
              <a:rPr dirty="0" err="1"/>
              <a:t>Captum</a:t>
            </a:r>
            <a:r>
              <a:rPr dirty="0"/>
              <a:t> (1 point)</a:t>
            </a:r>
          </a:p>
        </p:txBody>
      </p:sp>
      <p:sp>
        <p:nvSpPr>
          <p:cNvPr id="118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your saliency map from Captum here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7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Guided Backprop (1 point)</a:t>
            </a:r>
          </a:p>
        </p:txBody>
      </p:sp>
      <p:sp>
        <p:nvSpPr>
          <p:cNvPr id="121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your visualization of Guided Backprop here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3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GradCam (1 point)</a:t>
            </a:r>
          </a:p>
        </p:txBody>
      </p:sp>
      <p:sp>
        <p:nvSpPr>
          <p:cNvPr id="12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your visualization of GradCam here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9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Guided GradCam (1 point)</a:t>
            </a:r>
          </a:p>
        </p:txBody>
      </p:sp>
      <p:sp>
        <p:nvSpPr>
          <p:cNvPr id="127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your visualization of Guided GradCam here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5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Guided Backprop + GradCam (Captum) (1 point)</a:t>
            </a:r>
          </a:p>
        </p:txBody>
      </p:sp>
      <p:sp>
        <p:nvSpPr>
          <p:cNvPr id="130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r>
              <a:t>Include your visualization of Guided Backprop and Guided Gradcam from Captum here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1;p2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48055">
              <a:defRPr sz="1372"/>
            </a:lvl1pPr>
          </a:lstStyle>
          <a:p>
            <a:r>
              <a:t>Layers and neurons using Captum (1 point)</a:t>
            </a:r>
          </a:p>
        </p:txBody>
      </p:sp>
      <p:sp>
        <p:nvSpPr>
          <p:cNvPr id="133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indent="-333375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lvl1pPr>
          </a:lstStyle>
          <a:p>
            <a:r>
              <a:t>Visualization of layers and neurons using Captum here(Note: You are only expected to submit the visualization results from the given layer in the instruction (i.e. layer = model.features[3]))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317</Words>
  <Application>Microsoft Office PowerPoint</Application>
  <PresentationFormat>On-screen Show (16:9)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Assignment 3</vt:lpstr>
      <vt:lpstr>Visualization</vt:lpstr>
      <vt:lpstr>Saliency Map  (1 point)</vt:lpstr>
      <vt:lpstr>Saliency Map Captum (1 point)</vt:lpstr>
      <vt:lpstr>Guided Backprop (1 point)</vt:lpstr>
      <vt:lpstr>GradCam (1 point)</vt:lpstr>
      <vt:lpstr>Guided GradCam (1 point)</vt:lpstr>
      <vt:lpstr>Guided Backprop + GradCam (Captum) (1 point)</vt:lpstr>
      <vt:lpstr>Layers and neurons using Captum (1 point)</vt:lpstr>
      <vt:lpstr>What do saliency map and Gradcam tell you? (1 point)</vt:lpstr>
      <vt:lpstr>Fooling Image (1 point)</vt:lpstr>
      <vt:lpstr>Fooling Image Insights (1 point)</vt:lpstr>
      <vt:lpstr>Class Visualization (3 points)</vt:lpstr>
      <vt:lpstr>Style Transfer </vt:lpstr>
      <vt:lpstr>Composition VII + Tubingen (1 point)</vt:lpstr>
      <vt:lpstr>Scream + Tubingen (1 point)</vt:lpstr>
      <vt:lpstr>Starry Night + Tubingen (1 point)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cp:lastModifiedBy>Ahmed Shaikh</cp:lastModifiedBy>
  <cp:revision>2</cp:revision>
  <dcterms:modified xsi:type="dcterms:W3CDTF">2022-02-21T19:47:32Z</dcterms:modified>
</cp:coreProperties>
</file>