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70" r:id="rId3"/>
    <p:sldId id="27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Sahni" userId="9a1d717d617d77e7" providerId="LiveId" clId="{30C6CACA-E306-4AA7-95C5-02EAD981E597}"/>
    <pc:docChg chg="modSld">
      <pc:chgData name="Manas Sahni" userId="9a1d717d617d77e7" providerId="LiveId" clId="{30C6CACA-E306-4AA7-95C5-02EAD981E597}" dt="2021-03-14T17:20:53.836" v="71"/>
      <pc:docMkLst>
        <pc:docMk/>
      </pc:docMkLst>
      <pc:sldChg chg="modSp mod">
        <pc:chgData name="Manas Sahni" userId="9a1d717d617d77e7" providerId="LiveId" clId="{30C6CACA-E306-4AA7-95C5-02EAD981E597}" dt="2021-03-14T17:20:32.127" v="70" actId="20577"/>
        <pc:sldMkLst>
          <pc:docMk/>
          <pc:sldMk cId="0" sldId="270"/>
        </pc:sldMkLst>
        <pc:spChg chg="mod">
          <ac:chgData name="Manas Sahni" userId="9a1d717d617d77e7" providerId="LiveId" clId="{30C6CACA-E306-4AA7-95C5-02EAD981E597}" dt="2021-03-14T17:11:52.924" v="12" actId="20577"/>
          <ac:spMkLst>
            <pc:docMk/>
            <pc:sldMk cId="0" sldId="270"/>
            <ac:spMk id="136" creationId="{00000000-0000-0000-0000-000000000000}"/>
          </ac:spMkLst>
        </pc:spChg>
        <pc:spChg chg="mod">
          <ac:chgData name="Manas Sahni" userId="9a1d717d617d77e7" providerId="LiveId" clId="{30C6CACA-E306-4AA7-95C5-02EAD981E597}" dt="2021-03-14T17:20:32.127" v="70" actId="20577"/>
          <ac:spMkLst>
            <pc:docMk/>
            <pc:sldMk cId="0" sldId="270"/>
            <ac:spMk id="137" creationId="{00000000-0000-0000-0000-000000000000}"/>
          </ac:spMkLst>
        </pc:spChg>
      </pc:sldChg>
      <pc:sldChg chg="modSp mod">
        <pc:chgData name="Manas Sahni" userId="9a1d717d617d77e7" providerId="LiveId" clId="{30C6CACA-E306-4AA7-95C5-02EAD981E597}" dt="2021-03-14T17:20:53.836" v="71"/>
        <pc:sldMkLst>
          <pc:docMk/>
          <pc:sldMk cId="0" sldId="271"/>
        </pc:sldMkLst>
        <pc:spChg chg="mod">
          <ac:chgData name="Manas Sahni" userId="9a1d717d617d77e7" providerId="LiveId" clId="{30C6CACA-E306-4AA7-95C5-02EAD981E597}" dt="2021-03-14T17:11:58.700" v="25" actId="20577"/>
          <ac:spMkLst>
            <pc:docMk/>
            <pc:sldMk cId="0" sldId="271"/>
            <ac:spMk id="142" creationId="{00000000-0000-0000-0000-000000000000}"/>
          </ac:spMkLst>
        </pc:spChg>
        <pc:spChg chg="mod">
          <ac:chgData name="Manas Sahni" userId="9a1d717d617d77e7" providerId="LiveId" clId="{30C6CACA-E306-4AA7-95C5-02EAD981E597}" dt="2021-03-14T17:20:53.836" v="71"/>
          <ac:spMkLst>
            <pc:docMk/>
            <pc:sldMk cId="0" sldId="271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3ea84e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33ea84e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33ea84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33ea84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name:</a:t>
            </a:r>
            <a:r>
              <a:rPr lang="zh-CN" altLang="en-US" dirty="0"/>
              <a:t> </a:t>
            </a:r>
            <a:r>
              <a:rPr lang="en-US" altLang="zh-CN" dirty="0"/>
              <a:t>Nan Zheng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GTID: 903447397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Seq2Seq Results [4 points] 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0039" cy="1157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 your loss &amp; perplexities from training here, both before and after hyperparameter tuning.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 what you did here as well, you can use another slide if needed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EEF94-AAEC-424B-A1AC-3B89F20B6822}"/>
              </a:ext>
            </a:extLst>
          </p:cNvPr>
          <p:cNvSpPr txBox="1"/>
          <p:nvPr/>
        </p:nvSpPr>
        <p:spPr>
          <a:xfrm>
            <a:off x="425512" y="2310140"/>
            <a:ext cx="6853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final epoch, I have Training Loss: 5.1858. Validation Loss: 5.1295. Training Perplexity: 178.7240. Validation Perplexity: 168.9267 for both before the after the hyperparameter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4384C-1583-DC40-A1B3-BDD68F3BB049}"/>
              </a:ext>
            </a:extLst>
          </p:cNvPr>
          <p:cNvSpPr txBox="1"/>
          <p:nvPr/>
        </p:nvSpPr>
        <p:spPr>
          <a:xfrm>
            <a:off x="425511" y="3048804"/>
            <a:ext cx="6853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learning rate, I stated with 1e-3 and attempted for 2e-3, 3e-3, 1, 1e-4, 1e-5. The first two increase the training perplexity but decrease the validation perplexity. The later 3 increases both the training the validation perplexity.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FFB68-78E8-8C41-AE7A-38DBA407C3BF}"/>
              </a:ext>
            </a:extLst>
          </p:cNvPr>
          <p:cNvSpPr txBox="1"/>
          <p:nvPr/>
        </p:nvSpPr>
        <p:spPr>
          <a:xfrm>
            <a:off x="425510" y="3894242"/>
            <a:ext cx="6853473" cy="31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the model from RNN to LSTM increases both perplexities.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04D42-68A3-6741-935B-F7160F55392C}"/>
              </a:ext>
            </a:extLst>
          </p:cNvPr>
          <p:cNvSpPr txBox="1"/>
          <p:nvPr/>
        </p:nvSpPr>
        <p:spPr>
          <a:xfrm>
            <a:off x="425510" y="4332180"/>
            <a:ext cx="747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the encoder and decoder hidden size, </a:t>
            </a:r>
            <a:r>
              <a:rPr lang="en-US" dirty="0" err="1"/>
              <a:t>emb</a:t>
            </a:r>
            <a:r>
              <a:rPr lang="en-US" dirty="0"/>
              <a:t> size did not influence the result largely.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 Results [5 points]</a:t>
            </a:r>
            <a:endParaRPr dirty="0"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35183" cy="1219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 your loss &amp; perplexities from training here, both before and after hyperparameter tuning.</a:t>
            </a:r>
          </a:p>
          <a:p>
            <a:pPr lvl="0"/>
            <a:r>
              <a:rPr lang="en-US" dirty="0"/>
              <a:t>Explain what you did here as well, you can use another slide if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37F3C-A3CB-5B4F-AC5C-A80915B43392}"/>
              </a:ext>
            </a:extLst>
          </p:cNvPr>
          <p:cNvSpPr txBox="1"/>
          <p:nvPr/>
        </p:nvSpPr>
        <p:spPr>
          <a:xfrm>
            <a:off x="425511" y="3048804"/>
            <a:ext cx="685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learning rate, I stated with 1e-1 and attempted for 2e-1, 1, 1e-2. They increases both the training the validation perplexity.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07D3AD-09BA-0D41-A8BA-2A86C5DE0ACF}"/>
              </a:ext>
            </a:extLst>
          </p:cNvPr>
          <p:cNvSpPr txBox="1"/>
          <p:nvPr/>
        </p:nvSpPr>
        <p:spPr>
          <a:xfrm>
            <a:off x="425511" y="3837136"/>
            <a:ext cx="677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epoch number, 8, 20 are attempted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originally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en-US" dirty="0"/>
              <a:t>. Increasing or decreasing the epoch number didn’t change the perplexities much.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69BB5-A09B-F643-A35E-8B93AF52B315}"/>
              </a:ext>
            </a:extLst>
          </p:cNvPr>
          <p:cNvSpPr txBox="1"/>
          <p:nvPr/>
        </p:nvSpPr>
        <p:spPr>
          <a:xfrm>
            <a:off x="425512" y="2310140"/>
            <a:ext cx="6853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final epoch, I have Training Loss: 4.8820. Validation Loss: 4.7646. Training Perplexity: 131.8998. Validation Perplexity: 117.2829</a:t>
            </a:r>
            <a:r>
              <a:rPr lang="zh-CN" altLang="en-US" dirty="0"/>
              <a:t> </a:t>
            </a:r>
            <a:r>
              <a:rPr lang="en-US" dirty="0"/>
              <a:t>for both before the after the hyperparameter tuning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279</Words>
  <Application>Microsoft Macintosh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Assignment 4</vt:lpstr>
      <vt:lpstr>Seq2Seq Results [4 points] </vt:lpstr>
      <vt:lpstr>Transformer Results [5 points]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cp:lastModifiedBy>Zheng, Nan</cp:lastModifiedBy>
  <cp:revision>7</cp:revision>
  <dcterms:modified xsi:type="dcterms:W3CDTF">2022-04-07T14:42:40Z</dcterms:modified>
</cp:coreProperties>
</file>