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67" r:id="rId6"/>
    <p:sldId id="264" r:id="rId7"/>
    <p:sldId id="266" r:id="rId8"/>
    <p:sldId id="265" r:id="rId9"/>
    <p:sldId id="259" r:id="rId10"/>
    <p:sldId id="260" r:id="rId11"/>
    <p:sldId id="261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94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A87F-9277-42EB-B942-B1E6CCD2B6C9}" type="datetimeFigureOut">
              <a:rPr lang="ru-RU" smtClean="0"/>
              <a:t>2/13/16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655F-63D5-4CA5-8967-378AFA987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38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A87F-9277-42EB-B942-B1E6CCD2B6C9}" type="datetimeFigureOut">
              <a:rPr lang="ru-RU" smtClean="0"/>
              <a:t>2/13/16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655F-63D5-4CA5-8967-378AFA987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29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A87F-9277-42EB-B942-B1E6CCD2B6C9}" type="datetimeFigureOut">
              <a:rPr lang="ru-RU" smtClean="0"/>
              <a:t>2/13/16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655F-63D5-4CA5-8967-378AFA987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74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A87F-9277-42EB-B942-B1E6CCD2B6C9}" type="datetimeFigureOut">
              <a:rPr lang="ru-RU" smtClean="0"/>
              <a:t>2/13/16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655F-63D5-4CA5-8967-378AFA987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77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A87F-9277-42EB-B942-B1E6CCD2B6C9}" type="datetimeFigureOut">
              <a:rPr lang="ru-RU" smtClean="0"/>
              <a:t>2/13/16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655F-63D5-4CA5-8967-378AFA987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8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A87F-9277-42EB-B942-B1E6CCD2B6C9}" type="datetimeFigureOut">
              <a:rPr lang="ru-RU" smtClean="0"/>
              <a:t>2/13/16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655F-63D5-4CA5-8967-378AFA987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6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A87F-9277-42EB-B942-B1E6CCD2B6C9}" type="datetimeFigureOut">
              <a:rPr lang="ru-RU" smtClean="0"/>
              <a:t>2/13/16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655F-63D5-4CA5-8967-378AFA987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52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A87F-9277-42EB-B942-B1E6CCD2B6C9}" type="datetimeFigureOut">
              <a:rPr lang="ru-RU" smtClean="0"/>
              <a:t>2/13/16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655F-63D5-4CA5-8967-378AFA987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54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A87F-9277-42EB-B942-B1E6CCD2B6C9}" type="datetimeFigureOut">
              <a:rPr lang="ru-RU" smtClean="0"/>
              <a:t>2/13/16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655F-63D5-4CA5-8967-378AFA987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73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A87F-9277-42EB-B942-B1E6CCD2B6C9}" type="datetimeFigureOut">
              <a:rPr lang="ru-RU" smtClean="0"/>
              <a:t>2/13/16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655F-63D5-4CA5-8967-378AFA987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75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A87F-9277-42EB-B942-B1E6CCD2B6C9}" type="datetimeFigureOut">
              <a:rPr lang="ru-RU" smtClean="0"/>
              <a:t>2/13/16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655F-63D5-4CA5-8967-378AFA987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35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EA87F-9277-42EB-B942-B1E6CCD2B6C9}" type="datetimeFigureOut">
              <a:rPr lang="ru-RU" smtClean="0"/>
              <a:t>2/13/16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2655F-63D5-4CA5-8967-378AFA987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10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2666" y="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effectLst/>
              </a:rPr>
              <a:t>Что такое </a:t>
            </a:r>
            <a:r>
              <a:rPr lang="en-US" b="1" dirty="0" err="1" smtClean="0">
                <a:effectLst/>
              </a:rPr>
              <a:t>ElasticSearch</a:t>
            </a:r>
            <a:endParaRPr lang="en-US" b="1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2666" y="1325563"/>
            <a:ext cx="10515600" cy="4351338"/>
          </a:xfrm>
        </p:spPr>
        <p:txBody>
          <a:bodyPr/>
          <a:lstStyle/>
          <a:p>
            <a:endParaRPr lang="en-US" b="1" dirty="0" smtClean="0">
              <a:effectLst/>
            </a:endParaRPr>
          </a:p>
          <a:p>
            <a:r>
              <a:rPr lang="en-US" b="1" dirty="0" err="1" smtClean="0">
                <a:effectLst/>
              </a:rPr>
              <a:t>ElasticSearch</a:t>
            </a:r>
            <a:r>
              <a:rPr lang="en-US" b="1" dirty="0" smtClean="0">
                <a:effectLst/>
              </a:rPr>
              <a:t> </a:t>
            </a:r>
            <a:r>
              <a:rPr lang="ru-RU" dirty="0" smtClean="0">
                <a:effectLst/>
              </a:rPr>
              <a:t>- </a:t>
            </a:r>
            <a:r>
              <a:rPr lang="ru-RU" dirty="0" smtClean="0"/>
              <a:t>это платформа полнотекстового поиска </a:t>
            </a:r>
            <a:r>
              <a:rPr lang="ru-RU" dirty="0" smtClean="0">
                <a:effectLst/>
              </a:rPr>
              <a:t>основанная на  </a:t>
            </a:r>
            <a:r>
              <a:rPr lang="ru-RU" b="1" dirty="0" err="1" smtClean="0">
                <a:effectLst/>
              </a:rPr>
              <a:t>Apache</a:t>
            </a:r>
            <a:r>
              <a:rPr lang="ru-RU" b="1" dirty="0" smtClean="0">
                <a:effectLst/>
              </a:rPr>
              <a:t> </a:t>
            </a:r>
            <a:r>
              <a:rPr lang="ru-RU" b="1" dirty="0" err="1" smtClean="0">
                <a:effectLst/>
              </a:rPr>
              <a:t>Lucene</a:t>
            </a:r>
            <a:r>
              <a:rPr lang="ru-RU" b="1" dirty="0" smtClean="0">
                <a:effectLst/>
              </a:rPr>
              <a:t>.</a:t>
            </a:r>
            <a:endParaRPr lang="ru-RU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025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Сравнение поисковых движков по популярности</a:t>
            </a:r>
            <a:br>
              <a:rPr lang="ru-RU" b="1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79" y="1505395"/>
            <a:ext cx="7468642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98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9708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Установка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110120"/>
            <a:ext cx="1213210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Скачиваем и распаковываем архив (http://www.elasticsearch.org/download/)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Запускаем сервер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dirty="0"/>
              <a:t>	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Unix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elasticsearch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dirty="0"/>
              <a:t>	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Windows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/elasticsearch.bat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3.Проверяем сервер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curl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-X GET http://localhost:9200/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4.Если все работает, сервер вернет вам JSON массив с информацией.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 smtClean="0"/>
              <a:t>5.</a:t>
            </a:r>
            <a:r>
              <a:rPr lang="en-US" dirty="0"/>
              <a:t> </a:t>
            </a:r>
            <a:r>
              <a:rPr lang="ru-RU" dirty="0" smtClean="0"/>
              <a:t>Документация </a:t>
            </a:r>
            <a:r>
              <a:rPr lang="en-US" dirty="0" smtClean="0"/>
              <a:t>: https</a:t>
            </a:r>
            <a:r>
              <a:rPr lang="en-US" dirty="0"/>
              <a:t>://www.elastic.co/guide/en/elasticsearch/reference/2.0/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6362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Взаимодействие с </a:t>
            </a:r>
            <a:r>
              <a:rPr lang="en-US" b="1" dirty="0" err="1"/>
              <a:t>ElasticSearch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Chrome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://chrome.google.com/webstore</a:t>
            </a:r>
            <a:r>
              <a:rPr lang="en-US" dirty="0" smtClean="0"/>
              <a:t>/</a:t>
            </a:r>
            <a:r>
              <a:rPr lang="en-US" dirty="0"/>
              <a:t> -&gt; Sense (Beta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cURL</a:t>
            </a:r>
            <a:endParaRPr lang="en-US" dirty="0" smtClean="0"/>
          </a:p>
          <a:p>
            <a:pPr lvl="1"/>
            <a:r>
              <a:rPr lang="en-US" dirty="0"/>
              <a:t>localhost:9200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936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0883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Основные возможности</a:t>
            </a:r>
            <a:r>
              <a:rPr lang="en-US" b="1" dirty="0" smtClean="0"/>
              <a:t> </a:t>
            </a:r>
            <a:r>
              <a:rPr lang="en-US" b="1" dirty="0" err="1" smtClean="0">
                <a:effectLst/>
              </a:rPr>
              <a:t>ElasticSearch</a:t>
            </a:r>
            <a:r>
              <a:rPr lang="ru-RU" b="1" dirty="0" smtClean="0">
                <a:effectLst/>
              </a:rPr>
              <a:t/>
            </a:r>
            <a:br>
              <a:rPr lang="ru-RU" b="1" dirty="0" smtClean="0">
                <a:effectLst/>
              </a:rPr>
            </a:br>
            <a:endParaRPr lang="ru-RU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94929" y="1899960"/>
            <a:ext cx="11802142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Полноценный полнотекстовый поиск на базе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Lucene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Простота установки и настройки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Обмен информацией в формате JSON (по HTTP)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Масштабируемость (возможность распределения на несколько серверов)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Индексация в режиме реального времени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sz="2800" dirty="0" smtClean="0"/>
              <a:t>Возможность переноса системы в облако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9664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effectLst/>
              </a:rPr>
              <a:t>Что такое </a:t>
            </a:r>
            <a:r>
              <a:rPr lang="ru-RU" b="1" dirty="0" err="1" smtClean="0"/>
              <a:t>Apache</a:t>
            </a:r>
            <a:r>
              <a:rPr lang="ru-RU" b="1" dirty="0" smtClean="0"/>
              <a:t> </a:t>
            </a:r>
            <a:r>
              <a:rPr lang="ru-RU" b="1" dirty="0" err="1" smtClean="0"/>
              <a:t>Lucene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endParaRPr lang="en-US" b="1" dirty="0" smtClean="0"/>
          </a:p>
          <a:p>
            <a:r>
              <a:rPr lang="ru-RU" b="1" dirty="0" err="1" smtClean="0"/>
              <a:t>The</a:t>
            </a:r>
            <a:r>
              <a:rPr lang="ru-RU" b="1" dirty="0" smtClean="0"/>
              <a:t> </a:t>
            </a:r>
            <a:r>
              <a:rPr lang="ru-RU" b="1" dirty="0" err="1" smtClean="0"/>
              <a:t>Apache</a:t>
            </a:r>
            <a:r>
              <a:rPr lang="ru-RU" b="1" dirty="0" smtClean="0"/>
              <a:t> </a:t>
            </a:r>
            <a:r>
              <a:rPr lang="ru-RU" b="1" dirty="0" err="1" smtClean="0"/>
              <a:t>Lucene</a:t>
            </a:r>
            <a:r>
              <a:rPr lang="ru-RU" dirty="0" smtClean="0"/>
              <a:t> — это библиотека для высокоскоростного полнотекстового поиска, написанная на Java. Может быть использована при решении различных задач</a:t>
            </a:r>
            <a:r>
              <a:rPr lang="en-US" dirty="0" smtClean="0"/>
              <a:t> </a:t>
            </a:r>
            <a:r>
              <a:rPr lang="ru-RU" dirty="0" smtClean="0"/>
              <a:t>поиск и вычислительной лингвистики.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19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Основные возможности</a:t>
            </a:r>
            <a:r>
              <a:rPr lang="en-US" b="1" dirty="0" smtClean="0"/>
              <a:t> </a:t>
            </a:r>
            <a:r>
              <a:rPr lang="ru-RU" b="1" dirty="0" err="1" smtClean="0"/>
              <a:t>Apache</a:t>
            </a:r>
            <a:r>
              <a:rPr lang="ru-RU" b="1" dirty="0" smtClean="0"/>
              <a:t> </a:t>
            </a:r>
            <a:r>
              <a:rPr lang="ru-RU" b="1" dirty="0" err="1" smtClean="0"/>
              <a:t>Lucene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788634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/>
              <a:t>Масштабируемая и высокоскоростная индексация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свыше 95GB в час на современном оборудовании</a:t>
            </a:r>
          </a:p>
          <a:p>
            <a:pPr lvl="1"/>
            <a:r>
              <a:rPr lang="ru-RU" dirty="0" smtClean="0"/>
              <a:t>требуется малый объем RAM</a:t>
            </a:r>
          </a:p>
          <a:p>
            <a:pPr lvl="1"/>
            <a:r>
              <a:rPr lang="ru-RU" dirty="0" smtClean="0"/>
              <a:t>размер индекса примерно 20—30 % от размера исходного текста</a:t>
            </a:r>
          </a:p>
          <a:p>
            <a:r>
              <a:rPr lang="ru-RU" b="1" dirty="0" smtClean="0"/>
              <a:t>Мощный, точный и эффективный поисковый алгоритм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ранжированный поиск — лучшие результаты показываются первыми</a:t>
            </a:r>
          </a:p>
          <a:p>
            <a:pPr lvl="1"/>
            <a:r>
              <a:rPr lang="ru-RU" dirty="0" smtClean="0"/>
              <a:t>множество типов запросов: запрос фразы, wildcard запросы и т. д.</a:t>
            </a:r>
          </a:p>
          <a:p>
            <a:pPr lvl="1"/>
            <a:r>
              <a:rPr lang="ru-RU" dirty="0" smtClean="0"/>
              <a:t>поиск, основанный на «полях» (таких как заголовок, автор, текст)</a:t>
            </a:r>
          </a:p>
          <a:p>
            <a:pPr lvl="1"/>
            <a:r>
              <a:rPr lang="ru-RU" dirty="0" smtClean="0"/>
              <a:t>возможность сортировать по различным полям</a:t>
            </a:r>
          </a:p>
          <a:p>
            <a:pPr lvl="1"/>
            <a:r>
              <a:rPr lang="ru-RU" dirty="0" smtClean="0"/>
              <a:t>возможность одновременного поиска и обновления индекса</a:t>
            </a:r>
          </a:p>
          <a:p>
            <a:r>
              <a:rPr lang="ru-RU" b="1" dirty="0" smtClean="0"/>
              <a:t>Кроссплатформенное решение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исходный код полностью написан на Java</a:t>
            </a:r>
          </a:p>
          <a:p>
            <a:pPr lvl="1"/>
            <a:r>
              <a:rPr lang="ru-RU" dirty="0" smtClean="0"/>
              <a:t>наличие портов на другие языки программирования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669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 Индекс </a:t>
            </a:r>
            <a:r>
              <a:rPr lang="ru-RU" b="1" dirty="0" err="1"/>
              <a:t>Apache</a:t>
            </a:r>
            <a:r>
              <a:rPr lang="ru-RU" b="1" dirty="0"/>
              <a:t> </a:t>
            </a:r>
            <a:r>
              <a:rPr lang="ru-RU" b="1" dirty="0" err="1" smtClean="0"/>
              <a:t>Lucene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257" y="1690688"/>
            <a:ext cx="7773485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 Индекс </a:t>
            </a:r>
            <a:r>
              <a:rPr lang="ru-RU" b="1" dirty="0" err="1"/>
              <a:t>Apache</a:t>
            </a:r>
            <a:r>
              <a:rPr lang="ru-RU" b="1" dirty="0"/>
              <a:t> </a:t>
            </a:r>
            <a:r>
              <a:rPr lang="ru-RU" b="1" dirty="0" err="1" smtClean="0"/>
              <a:t>Lucene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257" y="1690688"/>
            <a:ext cx="7773485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8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 Индекс </a:t>
            </a:r>
            <a:r>
              <a:rPr lang="ru-RU" b="1" dirty="0" err="1"/>
              <a:t>Apache</a:t>
            </a:r>
            <a:r>
              <a:rPr lang="ru-RU" b="1" dirty="0"/>
              <a:t> </a:t>
            </a:r>
            <a:r>
              <a:rPr lang="ru-RU" b="1" dirty="0" err="1" smtClean="0"/>
              <a:t>Lucene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389" y="1690688"/>
            <a:ext cx="7135221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05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 Индекс </a:t>
            </a:r>
            <a:r>
              <a:rPr lang="ru-RU" b="1" dirty="0" err="1"/>
              <a:t>Apache</a:t>
            </a:r>
            <a:r>
              <a:rPr lang="ru-RU" b="1" dirty="0"/>
              <a:t> </a:t>
            </a:r>
            <a:r>
              <a:rPr lang="ru-RU" b="1" dirty="0" err="1" smtClean="0"/>
              <a:t>Lucene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31" y="1690688"/>
            <a:ext cx="7249537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59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Сравнение поисковых движков по популярности</a:t>
            </a:r>
            <a:br>
              <a:rPr lang="ru-RU" b="1" dirty="0" smtClean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913" y="1690688"/>
            <a:ext cx="8088173" cy="4351338"/>
          </a:xfrm>
        </p:spPr>
      </p:pic>
    </p:spTree>
    <p:extLst>
      <p:ext uri="{BB962C8B-B14F-4D97-AF65-F5344CB8AC3E}">
        <p14:creationId xmlns:p14="http://schemas.microsoft.com/office/powerpoint/2010/main" val="3183063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145</Words>
  <Application>Microsoft Macintosh PowerPoint</Application>
  <PresentationFormat>Custom</PresentationFormat>
  <Paragraphs>48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Тема Office</vt:lpstr>
      <vt:lpstr>Что такое ElasticSearch</vt:lpstr>
      <vt:lpstr> Основные возможности ElasticSearch </vt:lpstr>
      <vt:lpstr>Что такое Apache Lucene</vt:lpstr>
      <vt:lpstr> Основные возможности Apache Lucene </vt:lpstr>
      <vt:lpstr> Индекс Apache Lucene</vt:lpstr>
      <vt:lpstr> Индекс Apache Lucene</vt:lpstr>
      <vt:lpstr> Индекс Apache Lucene</vt:lpstr>
      <vt:lpstr> Индекс Apache Lucene</vt:lpstr>
      <vt:lpstr>Сравнение поисковых движков по популярности </vt:lpstr>
      <vt:lpstr>Сравнение поисковых движков по популярности </vt:lpstr>
      <vt:lpstr>Установка</vt:lpstr>
      <vt:lpstr>Взаимодействие с ElasticSearch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такое ElasticSearch</dc:title>
  <dc:creator>Владислав Бойко</dc:creator>
  <cp:lastModifiedBy>Nikita Zhiltsov</cp:lastModifiedBy>
  <cp:revision>9</cp:revision>
  <dcterms:created xsi:type="dcterms:W3CDTF">2016-02-12T19:03:52Z</dcterms:created>
  <dcterms:modified xsi:type="dcterms:W3CDTF">2016-02-13T09:45:49Z</dcterms:modified>
</cp:coreProperties>
</file>