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2" r:id="rId8"/>
    <p:sldId id="261" r:id="rId9"/>
    <p:sldId id="263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9"/>
    <p:restoredTop sz="94691"/>
  </p:normalViewPr>
  <p:slideViewPr>
    <p:cSldViewPr snapToGrid="0" snapToObjects="1">
      <p:cViewPr>
        <p:scale>
          <a:sx n="95" d="100"/>
          <a:sy n="95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9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4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9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7C67-2FE1-AE46-A8D8-25A419998D52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8D54-39E5-B048-A7A2-8F2B8C5F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758" y="2710614"/>
            <a:ext cx="9432757" cy="1145590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GraphQL</a:t>
            </a:r>
            <a:r>
              <a:rPr lang="en-US" dirty="0" smtClean="0"/>
              <a:t> | </a:t>
            </a:r>
            <a:r>
              <a:rPr lang="en-US" sz="3600" dirty="0" smtClean="0"/>
              <a:t>A query language for your API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0" y="2694823"/>
            <a:ext cx="1245268" cy="12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GraphQL’s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930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Query </a:t>
            </a:r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{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mr-IN" sz="1200" dirty="0" err="1" smtClean="0">
                <a:latin typeface="Monaco" charset="0"/>
                <a:ea typeface="Monaco" charset="0"/>
                <a:cs typeface="Monaco" charset="0"/>
              </a:rPr>
              <a:t>authorDtl</a:t>
            </a:r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200" dirty="0" err="1" smtClean="0">
                <a:latin typeface="Monaco" charset="0"/>
                <a:ea typeface="Monaco" charset="0"/>
                <a:cs typeface="Monaco" charset="0"/>
              </a:rPr>
              <a:t>id</a:t>
            </a:r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: 1) {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1200" dirty="0" err="1" smtClean="0">
                <a:latin typeface="Monaco" charset="0"/>
                <a:ea typeface="Monaco" charset="0"/>
                <a:cs typeface="Monaco" charset="0"/>
              </a:rPr>
              <a:t>id</a:t>
            </a:r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mr-IN" sz="1200" dirty="0" err="1" smtClean="0">
                <a:latin typeface="Monaco" charset="0"/>
                <a:ea typeface="Monaco" charset="0"/>
                <a:cs typeface="Monaco" charset="0"/>
              </a:rPr>
              <a:t>name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  }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query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getAuthorDtl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($id: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!) 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authorDtl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(id: $id) 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id  name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}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{ “id”: 1 }</a:t>
            </a:r>
          </a:p>
        </p:txBody>
      </p:sp>
    </p:spTree>
    <p:extLst>
      <p:ext uri="{BB962C8B-B14F-4D97-AF65-F5344CB8AC3E}">
        <p14:creationId xmlns:p14="http://schemas.microsoft.com/office/powerpoint/2010/main" val="17012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GraphQL’s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9141"/>
            <a:ext cx="109010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Query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effectLst/>
              </a:rPr>
              <a:t>Mutation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Subscription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Resolvers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Basic Types</a:t>
            </a:r>
          </a:p>
          <a:p>
            <a:pPr lvl="1"/>
            <a:r>
              <a:rPr lang="en-US" sz="2800" dirty="0" smtClean="0"/>
              <a:t>String,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Boolean, ID</a:t>
            </a:r>
          </a:p>
          <a:p>
            <a:pPr lvl="1"/>
            <a:r>
              <a:rPr lang="en-US" sz="2800" dirty="0" smtClean="0"/>
              <a:t>[</a:t>
            </a:r>
            <a:r>
              <a:rPr lang="en-US" sz="2800" dirty="0" err="1" smtClean="0"/>
              <a:t>Int</a:t>
            </a:r>
            <a:r>
              <a:rPr lang="en-US" sz="2800" smtClean="0"/>
              <a:t>]</a:t>
            </a:r>
          </a:p>
          <a:p>
            <a:pPr lvl="1"/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22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don't always guy meme - I don't always use GraphQL But when I do, I us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64" y="134470"/>
            <a:ext cx="5204013" cy="655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47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3701"/>
          </a:xfrm>
        </p:spPr>
        <p:txBody>
          <a:bodyPr/>
          <a:lstStyle/>
          <a:p>
            <a:r>
              <a:rPr lang="en-US" dirty="0" smtClean="0"/>
              <a:t>Facebook, 2012</a:t>
            </a:r>
          </a:p>
          <a:p>
            <a:r>
              <a:rPr lang="en-US" dirty="0" smtClean="0"/>
              <a:t>Initial Public Release, 2015</a:t>
            </a:r>
          </a:p>
          <a:p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smtClean="0"/>
              <a:t>Foundation, 2018</a:t>
            </a:r>
          </a:p>
          <a:p>
            <a:endParaRPr lang="en-US" dirty="0"/>
          </a:p>
          <a:p>
            <a:r>
              <a:rPr lang="en-US" dirty="0" smtClean="0"/>
              <a:t>Language support: </a:t>
            </a:r>
            <a:r>
              <a:rPr lang="en-US" dirty="0" err="1" smtClean="0"/>
              <a:t>javascript</a:t>
            </a:r>
            <a:r>
              <a:rPr lang="en-US" dirty="0" smtClean="0"/>
              <a:t> &amp; the ‘rest’ (all major languages)</a:t>
            </a:r>
          </a:p>
          <a:p>
            <a:endParaRPr lang="en-US" dirty="0"/>
          </a:p>
          <a:p>
            <a:r>
              <a:rPr lang="en-US" dirty="0" smtClean="0"/>
              <a:t>Major Enemy: RESTful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imgflip.com/31efg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1" y="376517"/>
            <a:ext cx="9332259" cy="622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.imgflip.com/31efn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54" y="161364"/>
            <a:ext cx="5298140" cy="653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0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47" y="1475831"/>
            <a:ext cx="10515600" cy="580691"/>
          </a:xfrm>
        </p:spPr>
        <p:txBody>
          <a:bodyPr/>
          <a:lstStyle/>
          <a:p>
            <a:r>
              <a:rPr lang="en-US" dirty="0" smtClean="0"/>
              <a:t>Data over-fetch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647" y="2056522"/>
            <a:ext cx="99300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(GET) /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api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/v1/author/1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"id": 1,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"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": "John",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"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": "Doe",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"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displayName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": "John Doe",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mr-IN" sz="1200" dirty="0" err="1" smtClean="0">
                <a:latin typeface="Monaco" charset="0"/>
                <a:ea typeface="Monaco" charset="0"/>
                <a:cs typeface="Monaco" charset="0"/>
              </a:rPr>
              <a:t>blogs</a:t>
            </a:r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": [. . .],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. . .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. . .</a:t>
            </a: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"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creationDate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": 1558321600,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"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createdBy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": 123,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"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lastUpdateDate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": 1558321601,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"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lastUpdatedBy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": 124,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. . .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(GET) /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api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/v1/authors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[ {}, {}, {}, {}, </a:t>
            </a:r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…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]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47" y="1475831"/>
            <a:ext cx="10515600" cy="580691"/>
          </a:xfrm>
        </p:spPr>
        <p:txBody>
          <a:bodyPr/>
          <a:lstStyle/>
          <a:p>
            <a:r>
              <a:rPr lang="en-US" dirty="0" smtClean="0"/>
              <a:t>Data under-fetch | Multiple Trips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647" y="2217887"/>
            <a:ext cx="99300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(GET) /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api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/v1/article/1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"id": 1,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"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authorId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": 1,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mr-IN" sz="1200" dirty="0" err="1" smtClean="0">
                <a:latin typeface="Monaco" charset="0"/>
                <a:ea typeface="Monaco" charset="0"/>
                <a:cs typeface="Monaco" charset="0"/>
              </a:rPr>
              <a:t>title</a:t>
            </a:r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": ". . .”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. . .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(GET) /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api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/v1/author/1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"id": 1,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mr-IN" sz="1200" dirty="0" err="1" smtClean="0">
                <a:latin typeface="Monaco" charset="0"/>
                <a:ea typeface="Monaco" charset="0"/>
                <a:cs typeface="Monaco" charset="0"/>
              </a:rPr>
              <a:t>blogs</a:t>
            </a:r>
            <a:r>
              <a:rPr lang="mr-IN" sz="1200" dirty="0" smtClean="0">
                <a:latin typeface="Monaco" charset="0"/>
                <a:ea typeface="Monaco" charset="0"/>
                <a:cs typeface="Monaco" charset="0"/>
              </a:rPr>
              <a:t>": [. . .],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(GET)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api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/v1/blog/1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(GET)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api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/v1/blog/3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(GET)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api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/v1/blog/11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(GET)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api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/v1/blog/3/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recentArticles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. . .</a:t>
            </a: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Schema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81635" y="2407024"/>
            <a:ext cx="1411941" cy="6454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81635" y="4052048"/>
            <a:ext cx="1411941" cy="6454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1635" y="5074024"/>
            <a:ext cx="1411941" cy="6454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02859" y="1869141"/>
            <a:ext cx="1250577" cy="5378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1A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02854" y="2987487"/>
            <a:ext cx="1250577" cy="5378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1B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02855" y="4159623"/>
            <a:ext cx="1250577" cy="5378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2A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02856" y="5181599"/>
            <a:ext cx="1250577" cy="5378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3A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62719" y="1943099"/>
            <a:ext cx="1290916" cy="389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Article 1A.1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92590" y="1943099"/>
            <a:ext cx="1290916" cy="389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1A.2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22461" y="1943099"/>
            <a:ext cx="1290916" cy="389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1A.3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62709" y="3052482"/>
            <a:ext cx="1290916" cy="389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1B.1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2709" y="5255557"/>
            <a:ext cx="1290916" cy="389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3A.1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92590" y="5255557"/>
            <a:ext cx="1290916" cy="389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3A.2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GraphQL’s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930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Query 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authors 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id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}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Query 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authors 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id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displayName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}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Query 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authors 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id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displayName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blogs {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id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articles 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id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}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}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}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352</Words>
  <Application>Microsoft Macintosh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Monaco</vt:lpstr>
      <vt:lpstr>Arial</vt:lpstr>
      <vt:lpstr>Office Theme</vt:lpstr>
      <vt:lpstr>GraphQL | A query language for your API</vt:lpstr>
      <vt:lpstr>Background</vt:lpstr>
      <vt:lpstr>PowerPoint Presentation</vt:lpstr>
      <vt:lpstr>PowerPoint Presentation</vt:lpstr>
      <vt:lpstr>PowerPoint Presentation</vt:lpstr>
      <vt:lpstr>Problems with REST</vt:lpstr>
      <vt:lpstr>Problems with REST</vt:lpstr>
      <vt:lpstr>Example Schema</vt:lpstr>
      <vt:lpstr>GraphQL’s Way</vt:lpstr>
      <vt:lpstr>GraphQL’s Way</vt:lpstr>
      <vt:lpstr>Some GraphQL’s Concepts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 | A query language for your API</dc:title>
  <dc:creator>Microsoft Office User</dc:creator>
  <cp:lastModifiedBy>Microsoft Office User</cp:lastModifiedBy>
  <cp:revision>14</cp:revision>
  <dcterms:created xsi:type="dcterms:W3CDTF">2019-05-20T02:15:33Z</dcterms:created>
  <dcterms:modified xsi:type="dcterms:W3CDTF">2019-05-20T06:01:52Z</dcterms:modified>
</cp:coreProperties>
</file>