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88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88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86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83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51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17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6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2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70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1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62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26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0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19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3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0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5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F6FC5E-A246-4D59-ADC8-CAA33035A47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720D9E-4065-4A00-944F-9DB23128D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157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Настройка </a:t>
            </a:r>
            <a:r>
              <a:rPr lang="ru-RU" b="1" dirty="0" err="1"/>
              <a:t>бэкапов</a:t>
            </a:r>
            <a:r>
              <a:rPr lang="ru-RU" b="1" dirty="0"/>
              <a:t> с помощью WAL-G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91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E198C-7D24-4CD0-95A2-B68C72F4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</a:t>
            </a:r>
            <a:r>
              <a:rPr lang="ru-RU" dirty="0" err="1"/>
              <a:t>бэкапов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EEBB69F-C9E7-40D9-A905-C09D80877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680" y="3028054"/>
            <a:ext cx="637311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8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38794"/>
            <a:ext cx="10353762" cy="742950"/>
          </a:xfrm>
        </p:spPr>
        <p:txBody>
          <a:bodyPr/>
          <a:lstStyle/>
          <a:p>
            <a:r>
              <a:rPr lang="ru-RU" dirty="0"/>
              <a:t>Установка 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913795" y="971551"/>
            <a:ext cx="10353762" cy="4819650"/>
          </a:xfrm>
        </p:spPr>
        <p:txBody>
          <a:bodyPr/>
          <a:lstStyle/>
          <a:p>
            <a:pPr algn="ctr"/>
            <a:r>
              <a:rPr lang="ru-RU" dirty="0"/>
              <a:t>Процесс установки описан полностью </a:t>
            </a:r>
            <a:r>
              <a:rPr lang="en-US" dirty="0"/>
              <a:t>https://github.com/wal-g/wal-g/blob/master/docs/README.md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64" y="1732449"/>
            <a:ext cx="7871024" cy="473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3553" y="691242"/>
            <a:ext cx="10353762" cy="970450"/>
          </a:xfrm>
        </p:spPr>
        <p:txBody>
          <a:bodyPr/>
          <a:lstStyle/>
          <a:p>
            <a:r>
              <a:rPr lang="ru-RU" dirty="0" err="1"/>
              <a:t>Конфиг</a:t>
            </a:r>
            <a:r>
              <a:rPr lang="ru-RU" dirty="0"/>
              <a:t> файл </a:t>
            </a:r>
            <a:r>
              <a:rPr lang="en-US" dirty="0" err="1"/>
              <a:t>walg.json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553" y="1814091"/>
            <a:ext cx="10353762" cy="4058751"/>
          </a:xfrm>
        </p:spPr>
        <p:txBody>
          <a:bodyPr/>
          <a:lstStyle/>
          <a:p>
            <a:pPr algn="ctr"/>
            <a:r>
              <a:rPr lang="ru-RU" dirty="0"/>
              <a:t>Создаем в домашней директории пользователя </a:t>
            </a:r>
            <a:r>
              <a:rPr lang="en-US" dirty="0" err="1"/>
              <a:t>postgres</a:t>
            </a:r>
            <a:endParaRPr lang="en-US" dirty="0"/>
          </a:p>
          <a:p>
            <a:pPr algn="ctr"/>
            <a:r>
              <a:rPr lang="ru-RU" dirty="0"/>
              <a:t>Параметры файла</a:t>
            </a:r>
            <a:r>
              <a:rPr lang="en-US" dirty="0"/>
              <a:t>:</a:t>
            </a:r>
          </a:p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22" y="2973033"/>
            <a:ext cx="436305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настройки </a:t>
            </a:r>
            <a:r>
              <a:rPr lang="ru-RU" dirty="0" err="1"/>
              <a:t>конфига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ru-RU" b="1" dirty="0"/>
              <a:t>WALG_UPLOAD_CONCURRENCY</a:t>
            </a:r>
            <a:r>
              <a:rPr lang="ru-RU" dirty="0"/>
              <a:t> = 16 Количество потоков, по умолчанию равно 16</a:t>
            </a:r>
            <a:endParaRPr lang="en-US" dirty="0"/>
          </a:p>
          <a:p>
            <a:pPr marL="36900" indent="0">
              <a:buNone/>
            </a:pPr>
            <a:r>
              <a:rPr lang="ru-RU" b="1" dirty="0"/>
              <a:t>WALG_UPLOAD_DISK_CONCURRENCY </a:t>
            </a:r>
            <a:r>
              <a:rPr lang="ru-RU" dirty="0"/>
              <a:t>= 1 количество параллельных потоков, считывающих диск</a:t>
            </a:r>
            <a:endParaRPr lang="en-US" dirty="0"/>
          </a:p>
          <a:p>
            <a:pPr marL="36900" indent="0">
              <a:buNone/>
            </a:pPr>
            <a:r>
              <a:rPr lang="en-US" b="1" dirty="0"/>
              <a:t>TOTAL_BG_UPLOADED_LIMIT = 32 </a:t>
            </a:r>
            <a:r>
              <a:rPr lang="ru-RU" dirty="0"/>
              <a:t>Количество WAL файлов загруженных после одного сканирования</a:t>
            </a:r>
            <a:endParaRPr lang="en-US" dirty="0"/>
          </a:p>
          <a:p>
            <a:pPr marL="36900" indent="0">
              <a:buNone/>
            </a:pPr>
            <a:r>
              <a:rPr lang="en-US" b="1" dirty="0"/>
              <a:t>WALG_PREVENT_WAL_OVERWRITE</a:t>
            </a:r>
            <a:r>
              <a:rPr lang="en-US" dirty="0"/>
              <a:t> </a:t>
            </a:r>
            <a:r>
              <a:rPr lang="ru-RU" dirty="0"/>
              <a:t>Предотвращение перезаписи </a:t>
            </a:r>
            <a:r>
              <a:rPr lang="en-US" dirty="0"/>
              <a:t>WAL </a:t>
            </a:r>
            <a:r>
              <a:rPr lang="ru-RU" dirty="0"/>
              <a:t>файлов</a:t>
            </a:r>
            <a:endParaRPr lang="en-US" dirty="0"/>
          </a:p>
          <a:p>
            <a:pPr marL="36900" indent="0">
              <a:buNone/>
            </a:pPr>
            <a:r>
              <a:rPr lang="ru-RU" b="1" dirty="0"/>
              <a:t>WALG_DELTA_MAX_STEPS </a:t>
            </a:r>
            <a:r>
              <a:rPr lang="ru-RU" dirty="0"/>
              <a:t>Определяет, сколько дельта-резервных копий может быть между полными резервными копиями. По умолчанию 0.</a:t>
            </a:r>
            <a:endParaRPr lang="en-US" b="1" dirty="0"/>
          </a:p>
          <a:p>
            <a:pPr marL="36900" indent="0">
              <a:buNone/>
            </a:pPr>
            <a:r>
              <a:rPr lang="en-US" b="1" dirty="0"/>
              <a:t>WALG_DELTA_ORIGIN = "LATEST“ </a:t>
            </a:r>
            <a:r>
              <a:rPr lang="ru-RU" dirty="0"/>
              <a:t>Для настройки базы для следующего резервного копирования дельты (только если </a:t>
            </a:r>
            <a:r>
              <a:rPr lang="en-US" dirty="0"/>
              <a:t>WALG_DELTA_MAX_STEPS</a:t>
            </a:r>
            <a:r>
              <a:rPr lang="ru-RU" dirty="0"/>
              <a:t>не превышено). </a:t>
            </a:r>
            <a:r>
              <a:rPr lang="en-US" dirty="0"/>
              <a:t>WALG_DELTA_ORIGIN</a:t>
            </a:r>
            <a:r>
              <a:rPr lang="ru-RU" dirty="0"/>
              <a:t>может быть </a:t>
            </a:r>
            <a:r>
              <a:rPr lang="en-US" dirty="0"/>
              <a:t>LATEST (</a:t>
            </a:r>
            <a:r>
              <a:rPr lang="ru-RU" dirty="0"/>
              <a:t>цепочка приращений), </a:t>
            </a:r>
            <a:r>
              <a:rPr lang="en-US" dirty="0"/>
              <a:t>LATEST_FULL (</a:t>
            </a:r>
            <a:r>
              <a:rPr lang="ru-RU" dirty="0"/>
              <a:t>для баз, где изменчивая часть компактна и цепочка не имеет смысла — дельты перезаписывают друг друга). По умолчанию </a:t>
            </a:r>
            <a:r>
              <a:rPr lang="en-US" dirty="0"/>
              <a:t>LATEST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17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ru-RU" b="1" dirty="0"/>
              <a:t>WALG_TAR_SIZE_THRESHOLD = 1 &lt;&lt; 30 – 1</a:t>
            </a:r>
            <a:r>
              <a:rPr lang="en-US" b="1" dirty="0"/>
              <a:t> </a:t>
            </a:r>
            <a:r>
              <a:rPr lang="ru-RU" dirty="0"/>
              <a:t>Размер одного резервного пакета. По умолчанию 1Гб</a:t>
            </a:r>
            <a:endParaRPr lang="en-US" dirty="0"/>
          </a:p>
          <a:p>
            <a:pPr marL="36900" indent="0">
              <a:buNone/>
            </a:pPr>
            <a:r>
              <a:rPr lang="en-US" b="1" dirty="0"/>
              <a:t>WALG_ALIVE_CHECK_INTERVAL</a:t>
            </a:r>
            <a:r>
              <a:rPr lang="en-US" dirty="0"/>
              <a:t> </a:t>
            </a:r>
            <a:r>
              <a:rPr lang="ru-RU" dirty="0"/>
              <a:t>Для управления частотой проверки </a:t>
            </a:r>
            <a:r>
              <a:rPr lang="en-US" dirty="0"/>
              <a:t>WAL-G </a:t>
            </a:r>
            <a:r>
              <a:rPr lang="ru-RU" dirty="0"/>
              <a:t>активности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ru-RU" dirty="0"/>
              <a:t>во время </a:t>
            </a:r>
            <a:r>
              <a:rPr lang="en-US" dirty="0"/>
              <a:t>backup-push. </a:t>
            </a:r>
            <a:r>
              <a:rPr lang="ru-RU" dirty="0"/>
              <a:t>Если проверка не пройдена, </a:t>
            </a:r>
            <a:r>
              <a:rPr lang="en-US" dirty="0"/>
              <a:t>backup-push </a:t>
            </a:r>
            <a:r>
              <a:rPr lang="ru-RU" dirty="0"/>
              <a:t>прекращается.</a:t>
            </a:r>
            <a:endParaRPr lang="en-US" dirty="0"/>
          </a:p>
          <a:p>
            <a:pPr marL="36900" indent="0">
              <a:buNone/>
            </a:pPr>
            <a:r>
              <a:rPr lang="ru-RU" dirty="0"/>
              <a:t>Примеры:</a:t>
            </a:r>
          </a:p>
          <a:p>
            <a:r>
              <a:rPr lang="ru-RU" dirty="0"/>
              <a:t>0- отключить проверку активности 1m- проверка каждую минуту (значение по умолчанию) 10s- проверять каждые 10 секунд 10m- проверять каждые 10 минут</a:t>
            </a:r>
          </a:p>
          <a:p>
            <a:r>
              <a:rPr lang="ru-RU" dirty="0"/>
              <a:t>#WALG_STOP_BACKUP_TIMEOUT Тайм-аут для вызова </a:t>
            </a:r>
            <a:r>
              <a:rPr lang="ru-RU" dirty="0" err="1"/>
              <a:t>pg_stop_backup</a:t>
            </a:r>
            <a:r>
              <a:rPr lang="ru-RU" dirty="0"/>
              <a:t>(). По умолчанию тайм-аут отсутствует.</a:t>
            </a:r>
          </a:p>
          <a:p>
            <a:r>
              <a:rPr lang="ru-RU" dirty="0"/>
              <a:t>Примеры: 0- отключить тайм-аут (значение по умолчанию) 10s- тайм-аут 10 секунд 10m- 10 минут тайм-аута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8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Работа в режиме демона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2107526"/>
            <a:ext cx="10449014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daemon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Архивирует и извлекает все сегменты WAL в фоновом режиме. </a:t>
            </a:r>
            <a:endParaRPr kumimoji="0" lang="en-US" altLang="ru-RU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Работает с архивной библиотекой 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PostgreSQL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walg_archiveили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walg-daemon-client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en-US" altLang="ru-RU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Использование: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wal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-g </a:t>
            </a: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daemon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path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socket-descriptor</a:t>
            </a:r>
            <a:r>
              <a:rPr kumimoji="0" lang="en-US" altLang="ru-RU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ru-RU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ru-RU" altLang="ru-RU" sz="1900" dirty="0">
                <a:ln>
                  <a:noFill/>
                </a:ln>
                <a:solidFill>
                  <a:schemeClr val="tx1"/>
                </a:solidFill>
                <a:effectLst/>
              </a:rPr>
              <a:t>указывается путь до сокета </a:t>
            </a:r>
            <a:r>
              <a:rPr lang="ru-RU" altLang="ru-RU" sz="1900" dirty="0" err="1">
                <a:ln>
                  <a:noFill/>
                </a:ln>
                <a:solidFill>
                  <a:schemeClr val="tx1"/>
                </a:solidFill>
                <a:effectLst/>
              </a:rPr>
              <a:t>postgres</a:t>
            </a:r>
            <a:endParaRPr lang="ru-RU" altLang="ru-RU" sz="19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wal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-g </a:t>
            </a: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daemon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/</a:t>
            </a: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var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run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postgresql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/postgresql.s.5432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WALG_DAEMON_WAL_UPLOAD_TIMEOUT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Для настройки временного лимита </a:t>
            </a:r>
            <a:endParaRPr kumimoji="0" lang="en-US" altLang="ru-RU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для каждого архива WAL в демоне. При зависании на более длительное время операции </a:t>
            </a:r>
            <a:endParaRPr kumimoji="0" lang="en-US" altLang="ru-RU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будут прерваны. Значение по умолчанию — 60 с.</a:t>
            </a:r>
          </a:p>
        </p:txBody>
      </p:sp>
    </p:spTree>
    <p:extLst>
      <p:ext uri="{BB962C8B-B14F-4D97-AF65-F5344CB8AC3E}">
        <p14:creationId xmlns:p14="http://schemas.microsoft.com/office/powerpoint/2010/main" val="136960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параметров в </a:t>
            </a:r>
            <a:r>
              <a:rPr lang="en-US" dirty="0" err="1"/>
              <a:t>postgresql.config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9" y="1732449"/>
            <a:ext cx="872611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9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бэкапов</a:t>
            </a:r>
            <a:r>
              <a:rPr lang="en-US" dirty="0"/>
              <a:t>: </a:t>
            </a:r>
            <a:r>
              <a:rPr lang="en-US" dirty="0" err="1"/>
              <a:t>basebackups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65564" y="3265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29" y="1761563"/>
            <a:ext cx="796401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0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err="1"/>
              <a:t>бэкапов</a:t>
            </a:r>
            <a:r>
              <a:rPr lang="en-US" dirty="0"/>
              <a:t>: </a:t>
            </a:r>
            <a:r>
              <a:rPr lang="en-US" dirty="0" err="1"/>
              <a:t>wal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284" y="1851552"/>
            <a:ext cx="756390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25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44</TotalTime>
  <Words>411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Сланец</vt:lpstr>
      <vt:lpstr>Настройка бэкапов с помощью WAL-G</vt:lpstr>
      <vt:lpstr>Установка </vt:lpstr>
      <vt:lpstr>Конфиг файл walg.json</vt:lpstr>
      <vt:lpstr>Полезные настройки конфига</vt:lpstr>
      <vt:lpstr>Презентация PowerPoint</vt:lpstr>
      <vt:lpstr>Работа в режиме демона</vt:lpstr>
      <vt:lpstr>Настройка параметров в postgresql.config</vt:lpstr>
      <vt:lpstr>Пример бэкапов: basebackups</vt:lpstr>
      <vt:lpstr>Пример бэкапов: wal</vt:lpstr>
      <vt:lpstr>Восстановление бэкапов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бэкапов с помощью WAL-G</dc:title>
  <dc:creator>RePack by Diakov</dc:creator>
  <cp:lastModifiedBy>Никита</cp:lastModifiedBy>
  <cp:revision>6</cp:revision>
  <dcterms:created xsi:type="dcterms:W3CDTF">2024-08-18T17:08:45Z</dcterms:created>
  <dcterms:modified xsi:type="dcterms:W3CDTF">2024-08-19T13:45:49Z</dcterms:modified>
</cp:coreProperties>
</file>