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58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67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1391-8C96-4C74-B447-FB70C61CFFD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DACBB-C1EC-44A4-A369-2D47DEB1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Alex:</a:t>
            </a:r>
            <a:r>
              <a:rPr lang="en-US" baseline="0" dirty="0" smtClean="0"/>
              <a:t> Introduce us. </a:t>
            </a:r>
            <a:r>
              <a:rPr lang="en-US" dirty="0" smtClean="0"/>
              <a:t>Talk about what project actually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0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Daniel: We did stand-up meetings whenever we</a:t>
            </a:r>
            <a:r>
              <a:rPr lang="en-US" baseline="0" dirty="0" smtClean="0"/>
              <a:t> needed to catch up on what everybody else has been doing.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8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Daniel: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DACBB-C1EC-44A4-A369-2D47DEB10D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543800" cy="2593975"/>
          </a:xfrm>
        </p:spPr>
        <p:txBody>
          <a:bodyPr/>
          <a:lstStyle/>
          <a:p>
            <a:r>
              <a:rPr lang="en-US" dirty="0" smtClean="0"/>
              <a:t>Fridge Forager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6461760" cy="137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Zak Collins</a:t>
            </a:r>
          </a:p>
          <a:p>
            <a:r>
              <a:rPr lang="en-US" sz="2400" dirty="0" smtClean="0"/>
              <a:t>Alex Cordero</a:t>
            </a:r>
          </a:p>
          <a:p>
            <a:r>
              <a:rPr lang="en-US" sz="2400" dirty="0" smtClean="0"/>
              <a:t>Daniel Strawn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0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026" name="Picture 2" descr="C:\Users\Zak\Documents\Zaks school\Software Methods and Tools\Fridge-Forager\Sample Images\App Screen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1757"/>
            <a:ext cx="2743200" cy="406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ak\Documents\Zaks school\Software Methods and Tools\Fridge-Forager\Sample Images\App Screen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1619254"/>
            <a:ext cx="2751815" cy="406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ak\Documents\Zaks school\Software Methods and Tools\Fridge-Forager\Sample Images\App Screen 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94267"/>
            <a:ext cx="2765168" cy="407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Occasional stand-up meetings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Unofficial Peer Code Review</a:t>
            </a:r>
          </a:p>
          <a:p>
            <a:r>
              <a:rPr lang="en-US" dirty="0" smtClean="0"/>
              <a:t>Test Driven Development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File:4 star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92962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</a:p>
          <a:p>
            <a:r>
              <a:rPr lang="en-US" dirty="0" smtClean="0"/>
              <a:t>Learning curve</a:t>
            </a:r>
            <a:endParaRPr lang="en-US" dirty="0" smtClean="0"/>
          </a:p>
          <a:p>
            <a:r>
              <a:rPr lang="en-US" dirty="0" smtClean="0"/>
              <a:t>Makes collaboration easier</a:t>
            </a:r>
            <a:endParaRPr lang="en-US" dirty="0"/>
          </a:p>
        </p:txBody>
      </p:sp>
      <p:pic>
        <p:nvPicPr>
          <p:cNvPr id="3074" name="Picture 2" descr="File:4 star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30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and straight </a:t>
            </a:r>
            <a:r>
              <a:rPr lang="en-US" dirty="0"/>
              <a:t>f</a:t>
            </a:r>
            <a:r>
              <a:rPr lang="en-US" dirty="0" smtClean="0"/>
              <a:t>orward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Available on Android</a:t>
            </a:r>
          </a:p>
          <a:p>
            <a:r>
              <a:rPr lang="en-US" dirty="0" smtClean="0"/>
              <a:t>Very easy to communicate who needs to do </a:t>
            </a:r>
            <a:r>
              <a:rPr lang="en-US" dirty="0" smtClean="0"/>
              <a:t>what</a:t>
            </a:r>
            <a:endParaRPr lang="en-US" dirty="0" smtClean="0"/>
          </a:p>
        </p:txBody>
      </p:sp>
      <p:pic>
        <p:nvPicPr>
          <p:cNvPr id="4100" name="Picture 4" descr="File:5 star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816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us could get it to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Emulator didn’t work</a:t>
            </a:r>
          </a:p>
          <a:p>
            <a:r>
              <a:rPr lang="en-US" dirty="0" smtClean="0"/>
              <a:t>Very hard to set up</a:t>
            </a:r>
            <a:endParaRPr lang="en-US" dirty="0"/>
          </a:p>
        </p:txBody>
      </p:sp>
      <p:pic>
        <p:nvPicPr>
          <p:cNvPr id="1026" name="Picture 2" descr="File:1 star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Framework built in</a:t>
            </a:r>
          </a:p>
          <a:p>
            <a:r>
              <a:rPr lang="en-US" dirty="0" smtClean="0"/>
              <a:t>Java and XML</a:t>
            </a:r>
          </a:p>
          <a:p>
            <a:r>
              <a:rPr lang="en-US" dirty="0"/>
              <a:t>Lint Static </a:t>
            </a:r>
            <a:r>
              <a:rPr lang="en-US" dirty="0" smtClean="0"/>
              <a:t>Analysis</a:t>
            </a:r>
            <a:endParaRPr lang="en-US" dirty="0" smtClean="0"/>
          </a:p>
          <a:p>
            <a:r>
              <a:rPr lang="en-US" dirty="0" smtClean="0"/>
              <a:t>Emulator </a:t>
            </a:r>
            <a:r>
              <a:rPr lang="en-US" dirty="0" smtClean="0"/>
              <a:t>Very Slow</a:t>
            </a:r>
          </a:p>
          <a:p>
            <a:endParaRPr lang="en-US" dirty="0"/>
          </a:p>
        </p:txBody>
      </p:sp>
      <p:pic>
        <p:nvPicPr>
          <p:cNvPr id="5122" name="Picture 2" descr="File:4 star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to Android Studio</a:t>
            </a:r>
          </a:p>
          <a:p>
            <a:r>
              <a:rPr lang="en-US" dirty="0" smtClean="0"/>
              <a:t>Super easy</a:t>
            </a:r>
            <a:endParaRPr lang="en-US" dirty="0"/>
          </a:p>
        </p:txBody>
      </p:sp>
      <p:pic>
        <p:nvPicPr>
          <p:cNvPr id="7170" name="Picture 2" descr="File:4 star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Food2Fork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 about creating our own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Searches based on ingredients</a:t>
            </a:r>
            <a:endParaRPr lang="en-US" dirty="0" smtClean="0"/>
          </a:p>
          <a:p>
            <a:r>
              <a:rPr lang="en-US" dirty="0" smtClean="0"/>
              <a:t>Recipes returned in </a:t>
            </a:r>
            <a:r>
              <a:rPr lang="en-US" dirty="0" smtClean="0"/>
              <a:t>JSON format</a:t>
            </a:r>
          </a:p>
          <a:p>
            <a:r>
              <a:rPr lang="en-US" dirty="0" smtClean="0"/>
              <a:t>Directions not included – have to link to external site</a:t>
            </a:r>
            <a:endParaRPr lang="en-US" dirty="0"/>
          </a:p>
        </p:txBody>
      </p:sp>
      <p:pic>
        <p:nvPicPr>
          <p:cNvPr id="6146" name="Picture 2" descr="File:4 star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member of group dropped class without telling anybody</a:t>
            </a:r>
          </a:p>
          <a:p>
            <a:r>
              <a:rPr lang="en-US" dirty="0" smtClean="0"/>
              <a:t>No experience with mobile development or Android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</TotalTime>
  <Words>184</Words>
  <Application>Microsoft Office PowerPoint</Application>
  <PresentationFormat>On-screen Show (4:3)</PresentationFormat>
  <Paragraphs>59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Fridge Forager</vt:lpstr>
      <vt:lpstr>Agile</vt:lpstr>
      <vt:lpstr>GitHub</vt:lpstr>
      <vt:lpstr>Trello</vt:lpstr>
      <vt:lpstr>Eclipse IDE</vt:lpstr>
      <vt:lpstr>Android Studio</vt:lpstr>
      <vt:lpstr>Javadoc</vt:lpstr>
      <vt:lpstr>Food2Fork API</vt:lpstr>
      <vt:lpstr>Challenges</vt:lpstr>
      <vt:lpstr>Demonstration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Forager</dc:title>
  <dc:creator>Jorena Collins</dc:creator>
  <cp:lastModifiedBy>Jorena Collins</cp:lastModifiedBy>
  <cp:revision>8</cp:revision>
  <dcterms:created xsi:type="dcterms:W3CDTF">2014-12-08T22:15:34Z</dcterms:created>
  <dcterms:modified xsi:type="dcterms:W3CDTF">2014-12-09T00:16:59Z</dcterms:modified>
</cp:coreProperties>
</file>