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367239F-AB39-4BC2-B34C-54557CC8FC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ACFFA9-7EBB-45B3-B4D8-03998F64EDF8}" type="datetimeFigureOut">
              <a:rPr lang="en-US" smtClean="0"/>
              <a:t>12/8/2014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Fridge Forager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Zak Collins</a:t>
            </a:r>
          </a:p>
          <a:p>
            <a:r>
              <a:rPr lang="en-US" dirty="0" smtClean="0"/>
              <a:t>Alex Cordero</a:t>
            </a:r>
          </a:p>
          <a:p>
            <a:r>
              <a:rPr lang="en-US" dirty="0" smtClean="0"/>
              <a:t>Daniel Strawn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6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Occasional stand-up meetings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Unofficial Peer Code Review</a:t>
            </a:r>
          </a:p>
          <a:p>
            <a:r>
              <a:rPr lang="en-US" dirty="0" smtClean="0"/>
              <a:t>Test Driven Development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File:4 sta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92962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 of a pain sometimes</a:t>
            </a:r>
          </a:p>
          <a:p>
            <a:r>
              <a:rPr lang="en-US" dirty="0" smtClean="0"/>
              <a:t>Did what it is supposed to do</a:t>
            </a:r>
            <a:endParaRPr lang="en-US" dirty="0"/>
          </a:p>
        </p:txBody>
      </p:sp>
      <p:pic>
        <p:nvPicPr>
          <p:cNvPr id="3074" name="Picture 2" descr="File:4 sta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30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4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and straight </a:t>
            </a:r>
            <a:r>
              <a:rPr lang="en-US" dirty="0"/>
              <a:t>f</a:t>
            </a:r>
            <a:r>
              <a:rPr lang="en-US" dirty="0" smtClean="0"/>
              <a:t>orward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Available on Android</a:t>
            </a:r>
          </a:p>
          <a:p>
            <a:r>
              <a:rPr lang="en-US" dirty="0" smtClean="0"/>
              <a:t>Very easy to communicate who needs to do what</a:t>
            </a:r>
          </a:p>
          <a:p>
            <a:r>
              <a:rPr lang="en-US" dirty="0" smtClean="0"/>
              <a:t>Screenshot?</a:t>
            </a:r>
          </a:p>
          <a:p>
            <a:endParaRPr lang="en-US" dirty="0"/>
          </a:p>
        </p:txBody>
      </p:sp>
      <p:pic>
        <p:nvPicPr>
          <p:cNvPr id="4100" name="Picture 4" descr="File:5 sta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816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7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us could get it to work</a:t>
            </a:r>
            <a:endParaRPr lang="en-US" dirty="0"/>
          </a:p>
        </p:txBody>
      </p:sp>
      <p:pic>
        <p:nvPicPr>
          <p:cNvPr id="1026" name="Picture 2" descr="File:1 sta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2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Android Framework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Emulator Very Slow</a:t>
            </a:r>
          </a:p>
          <a:p>
            <a:r>
              <a:rPr lang="en-US" dirty="0" smtClean="0"/>
              <a:t>Lint Static Analysis</a:t>
            </a:r>
          </a:p>
          <a:p>
            <a:endParaRPr lang="en-US" dirty="0"/>
          </a:p>
        </p:txBody>
      </p:sp>
      <p:pic>
        <p:nvPicPr>
          <p:cNvPr id="5122" name="Picture 2" descr="File:4 sta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7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Food2Fork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 about creating our own database</a:t>
            </a:r>
          </a:p>
          <a:p>
            <a:r>
              <a:rPr lang="en-US" dirty="0" smtClean="0"/>
              <a:t>Recipes returned in JSON</a:t>
            </a:r>
            <a:endParaRPr lang="en-US" dirty="0"/>
          </a:p>
        </p:txBody>
      </p:sp>
      <p:pic>
        <p:nvPicPr>
          <p:cNvPr id="6146" name="Picture 2" descr="File:4 sta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to Android Studio</a:t>
            </a:r>
          </a:p>
          <a:p>
            <a:r>
              <a:rPr lang="en-US" dirty="0" smtClean="0"/>
              <a:t>Super easy</a:t>
            </a:r>
            <a:endParaRPr lang="en-US" dirty="0"/>
          </a:p>
        </p:txBody>
      </p:sp>
      <p:pic>
        <p:nvPicPr>
          <p:cNvPr id="7170" name="Picture 2" descr="File:4 sta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9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member of group dropped class without telling anybody</a:t>
            </a:r>
          </a:p>
          <a:p>
            <a:r>
              <a:rPr lang="en-US" dirty="0" smtClean="0"/>
              <a:t>No experience with mobile development or Android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4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</TotalTime>
  <Words>114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Fridge Forager</vt:lpstr>
      <vt:lpstr>Agile</vt:lpstr>
      <vt:lpstr>GitHub</vt:lpstr>
      <vt:lpstr>Trello</vt:lpstr>
      <vt:lpstr>Eclipse IDE</vt:lpstr>
      <vt:lpstr>Android Studio</vt:lpstr>
      <vt:lpstr>Food2Fork API</vt:lpstr>
      <vt:lpstr>Javadoc</vt:lpstr>
      <vt:lpstr>Challenges</vt:lpstr>
      <vt:lpstr>Demonstration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Forager</dc:title>
  <dc:creator>Jorena Collins</dc:creator>
  <cp:lastModifiedBy>Jorena Collins</cp:lastModifiedBy>
  <cp:revision>6</cp:revision>
  <dcterms:created xsi:type="dcterms:W3CDTF">2014-12-08T22:15:34Z</dcterms:created>
  <dcterms:modified xsi:type="dcterms:W3CDTF">2014-12-08T23:33:14Z</dcterms:modified>
</cp:coreProperties>
</file>