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60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65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7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zizabenjam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Uber Fares Analysis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600" dirty="0"/>
              <a:t>AUCA – INSY 8413 – Big Data Analytics</a:t>
            </a:r>
          </a:p>
          <a:p>
            <a:r>
              <a:rPr sz="1600" dirty="0"/>
              <a:t>Presented by: </a:t>
            </a:r>
            <a:r>
              <a:rPr lang="en-US" sz="1600" smtClean="0"/>
              <a:t>NzizA </a:t>
            </a:r>
            <a:r>
              <a:rPr lang="en-US" sz="1600" dirty="0" smtClean="0"/>
              <a:t>Benjamin</a:t>
            </a:r>
          </a:p>
          <a:p>
            <a:r>
              <a:rPr lang="en-US" sz="1600" dirty="0" smtClean="0"/>
              <a:t>ID: 26240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 and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Kaggle (Uber Fares Dataset)</a:t>
            </a:r>
          </a:p>
          <a:p>
            <a:r>
              <a:t>- Fields include: fare_amount, pickup_datetime, pickup/dropoff coordinates, passenger_count</a:t>
            </a:r>
          </a:p>
          <a:p>
            <a:r>
              <a:t>- Dataset covers thousands of Uber rides across NYC</a:t>
            </a:r>
          </a:p>
          <a:p>
            <a:r>
              <a:t>- Loaded initially using Python's pandas library for analysis and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rows with missing or null values</a:t>
            </a:r>
          </a:p>
          <a:p>
            <a:r>
              <a:t>- Eliminated negative or zero fares and invalid passenger counts</a:t>
            </a:r>
          </a:p>
          <a:p>
            <a:r>
              <a:t>- Filtered out geographic outliers (longitude/latitude bounds)</a:t>
            </a:r>
          </a:p>
          <a:p>
            <a:r>
              <a:t>- Converted pickup_datetime to datetime format</a:t>
            </a:r>
          </a:p>
          <a:p>
            <a:r>
              <a:t>- Exported cleaned dataset as uber_cleaned.csv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Extracted Hour, Day, Month, and Weekday from pickup_datetime</a:t>
            </a:r>
          </a:p>
          <a:p>
            <a:r>
              <a:t>- Labeled rides as Peak or Off-Peak based on time of day</a:t>
            </a:r>
          </a:p>
          <a:p>
            <a:r>
              <a:t>- Calculated distance (in km) between pickup and dropoff using geopy</a:t>
            </a:r>
          </a:p>
          <a:p>
            <a:r>
              <a:t>- Saved enhanced dataset as uber_enhanced.csv for Power BI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Histogram and box plot of fare amounts (distribution &amp; outliers)</a:t>
            </a:r>
          </a:p>
          <a:p>
            <a:r>
              <a:t>- Time-based charts: Rides by hour, weekday, and month</a:t>
            </a:r>
          </a:p>
          <a:p>
            <a:r>
              <a:t>- Peak vs Off-Peak comparison (column &amp; donut chart)</a:t>
            </a:r>
          </a:p>
          <a:p>
            <a:r>
              <a:t>- Geographic map of pickup locations (if applicable)</a:t>
            </a:r>
          </a:p>
          <a:p>
            <a:r>
              <a:t>- Correlation heatmap between distance, fare, and time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rides are short and cost between $5–$15</a:t>
            </a:r>
          </a:p>
          <a:p>
            <a:r>
              <a:t>- Ride demand peaks during 7–9 AM and 5–7 PM</a:t>
            </a:r>
          </a:p>
          <a:p>
            <a:r>
              <a:t>- Fridays are the busiest day; Sundays have the lowest activity</a:t>
            </a:r>
          </a:p>
          <a:p>
            <a:r>
              <a:t>- Peak hours dominate with over 60% of all rides</a:t>
            </a:r>
          </a:p>
          <a:p>
            <a:r>
              <a:t>- Distance and fare are positively correlated, as expected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 driver availability during peak hours</a:t>
            </a:r>
          </a:p>
          <a:p>
            <a:r>
              <a:t>- Offer discounts or promotions during off-peak times</a:t>
            </a:r>
          </a:p>
          <a:p>
            <a:r>
              <a:t>- Implement dynamic pricing for high-demand windows</a:t>
            </a:r>
          </a:p>
          <a:p>
            <a:r>
              <a:t>- Focus service coverage in dense pickup areas (e.g., central NYC)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dataset: uber_enhanced.csv</a:t>
            </a:r>
          </a:p>
          <a:p>
            <a:r>
              <a:t>- Python preprocessing and feature engineering script</a:t>
            </a:r>
          </a:p>
          <a:p>
            <a:r>
              <a:t>- Power BI dashboard (.pbix)</a:t>
            </a:r>
          </a:p>
          <a:p>
            <a:r>
              <a:t>- Screenshots of dashboard &amp; visualizations</a:t>
            </a:r>
          </a:p>
          <a:p>
            <a:r>
              <a:t>- GitHub repository with README</a:t>
            </a:r>
          </a:p>
          <a:p>
            <a:r>
              <a:t>- Final project presentation/report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 err="1" smtClean="0"/>
              <a:t>Nziza</a:t>
            </a:r>
            <a:r>
              <a:rPr lang="en-US" dirty="0" smtClean="0"/>
              <a:t> Benjamin</a:t>
            </a:r>
            <a:endParaRPr dirty="0"/>
          </a:p>
          <a:p>
            <a:r>
              <a:rPr dirty="0"/>
              <a:t>Email: </a:t>
            </a:r>
            <a:r>
              <a:rPr lang="en-US" dirty="0" err="1" smtClean="0"/>
              <a:t>nzizabenjaminii@gmail</a:t>
            </a:r>
            <a:endParaRPr dirty="0"/>
          </a:p>
          <a:p>
            <a:r>
              <a:rPr dirty="0"/>
              <a:t>GitHub Repo: </a:t>
            </a:r>
            <a:r>
              <a:rPr lang="en-US" dirty="0">
                <a:hlinkClick r:id="rId2"/>
              </a:rPr>
              <a:t>https://github.com/nzizabenjamin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364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Uber Fares Analysis using Power BI</vt:lpstr>
      <vt:lpstr>Dataset Description and Sources</vt:lpstr>
      <vt:lpstr>Data Cleaning Methodology</vt:lpstr>
      <vt:lpstr>Feature Engineering</vt:lpstr>
      <vt:lpstr>Key Visualizations</vt:lpstr>
      <vt:lpstr>Insights and Outcomes</vt:lpstr>
      <vt:lpstr>Recommendations</vt:lpstr>
      <vt:lpstr>Deliverables 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Fares Analysis using Power BI</dc:title>
  <dc:subject/>
  <dc:creator/>
  <cp:keywords/>
  <dc:description>generated using python-pptx</dc:description>
  <cp:lastModifiedBy>LENOVO</cp:lastModifiedBy>
  <cp:revision>4</cp:revision>
  <dcterms:created xsi:type="dcterms:W3CDTF">2013-01-27T09:14:16Z</dcterms:created>
  <dcterms:modified xsi:type="dcterms:W3CDTF">2025-07-27T02:39:22Z</dcterms:modified>
  <cp:category/>
</cp:coreProperties>
</file>