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300" r:id="rId3"/>
    <p:sldId id="317" r:id="rId4"/>
    <p:sldId id="318" r:id="rId5"/>
    <p:sldId id="319" r:id="rId6"/>
    <p:sldId id="302" r:id="rId7"/>
    <p:sldId id="303" r:id="rId8"/>
    <p:sldId id="304" r:id="rId9"/>
    <p:sldId id="306" r:id="rId10"/>
    <p:sldId id="307" r:id="rId11"/>
    <p:sldId id="308" r:id="rId12"/>
    <p:sldId id="315" r:id="rId13"/>
    <p:sldId id="309" r:id="rId14"/>
    <p:sldId id="310" r:id="rId15"/>
    <p:sldId id="311" r:id="rId16"/>
    <p:sldId id="312" r:id="rId17"/>
    <p:sldId id="313" r:id="rId18"/>
    <p:sldId id="314" r:id="rId19"/>
    <p:sldId id="316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4BA97"/>
    <a:srgbClr val="0E71CA"/>
    <a:srgbClr val="15CFD9"/>
    <a:srgbClr val="20A5D3"/>
    <a:srgbClr val="C6780E"/>
    <a:srgbClr val="A02F23"/>
    <a:srgbClr val="29596C"/>
    <a:srgbClr val="0C4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810" y="-55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42398DA-A5C9-47F0-8ABE-76B039CA4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A8A652-6B5D-425F-827A-787847DDBD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93635-E70C-4AE1-8138-56F9513219D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F9128F-22D6-4168-9056-7DD687C67E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8A68CB-ECFF-4E73-95C9-34E0EB20FC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630E7-D22E-4CF5-A0D9-D8F23B62D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667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02E19-287E-4D86-A032-6307E0169FBE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4829A-D0F6-4438-9F7D-5D72EA40F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6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202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540347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291275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623506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922242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4290421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083570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398044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47830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10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74889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279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158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893616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389411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649910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35173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5D413-6EA7-436C-B726-DCB816F4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B4C383-AE1F-41D3-BF82-3A39AF653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6CB9C-7AAE-4057-8F00-0598B921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050-B5D2-47A0-B816-47235B5523C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2BEDF-5F92-4BC0-B543-A93FF5F1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3D161-1975-4D11-A31B-F5ACFB56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8CB-0263-4B00-B2D1-C773C318E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254AD-3FF2-483E-BDCA-DC7B8C1D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19301D-446F-4258-84D5-F74AB09DC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D8676-40B6-40AC-BE45-EE2D8E1C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050-B5D2-47A0-B816-47235B5523C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A58FC-207D-4793-ACE7-14D3FCA2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4F49-4B72-4E1C-8DA3-7586EEAF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8CB-0263-4B00-B2D1-C773C318E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1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BC1422-4DF5-4BC2-9357-CC0F15ED6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03E99D-3B02-4002-974C-52E9159FB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CDD45-3515-4D9D-BE81-B0257D94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050-B5D2-47A0-B816-47235B5523C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347ED-07DD-4FBC-9E85-9B3C7DED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C956B-6AF6-4637-B7B4-A82BE304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8CB-0263-4B00-B2D1-C773C318E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5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7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  <p:extLst>
      <p:ext uri="{BB962C8B-B14F-4D97-AF65-F5344CB8AC3E}">
        <p14:creationId xmlns:p14="http://schemas.microsoft.com/office/powerpoint/2010/main" val="30191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Sma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188321" y="1676728"/>
            <a:ext cx="1815163" cy="1814739"/>
          </a:xfrm>
          <a:prstGeom prst="ellipse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-97" y="1292048"/>
            <a:ext cx="12191997" cy="2584097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  <p:extLst>
      <p:ext uri="{BB962C8B-B14F-4D97-AF65-F5344CB8AC3E}">
        <p14:creationId xmlns:p14="http://schemas.microsoft.com/office/powerpoint/2010/main" val="28047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072707" y="1777295"/>
            <a:ext cx="1989629" cy="198916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687191" y="1777295"/>
            <a:ext cx="1989629" cy="1989165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378022" y="1777295"/>
            <a:ext cx="1989629" cy="1989165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54524" y="1777295"/>
            <a:ext cx="1989629" cy="1989165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8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072707" y="1777295"/>
            <a:ext cx="1989629" cy="198916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687191" y="1777295"/>
            <a:ext cx="1989629" cy="1989165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378022" y="1777295"/>
            <a:ext cx="1989629" cy="1989165"/>
          </a:xfrm>
          <a:prstGeom prst="roundRect">
            <a:avLst/>
          </a:prstGeom>
          <a:ln w="28575">
            <a:solidFill>
              <a:schemeClr val="accent3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54524" y="1777295"/>
            <a:ext cx="1989629" cy="1989165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00057" y="1777294"/>
            <a:ext cx="3244279" cy="3260313"/>
          </a:xfrm>
          <a:prstGeom prst="roundRect">
            <a:avLst>
              <a:gd name="adj" fmla="val 8446"/>
            </a:avLst>
          </a:prstGeom>
          <a:ln w="28575">
            <a:solidFill>
              <a:schemeClr val="accent2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3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99380" y="1488610"/>
            <a:ext cx="1806275" cy="1805853"/>
          </a:xfrm>
          <a:prstGeom prst="roundRect">
            <a:avLst>
              <a:gd name="adj" fmla="val 11041"/>
            </a:avLst>
          </a:prstGeom>
          <a:ln w="28575">
            <a:solidFill>
              <a:schemeClr val="accent1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57144" y="1488610"/>
            <a:ext cx="1806275" cy="1805853"/>
          </a:xfrm>
          <a:prstGeom prst="roundRect">
            <a:avLst>
              <a:gd name="adj" fmla="val 13151"/>
            </a:avLst>
          </a:prstGeom>
          <a:ln w="28575">
            <a:solidFill>
              <a:schemeClr val="accent2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14908" y="1488610"/>
            <a:ext cx="1806275" cy="1805853"/>
          </a:xfrm>
          <a:prstGeom prst="roundRect">
            <a:avLst>
              <a:gd name="adj" fmla="val 11744"/>
            </a:avLst>
          </a:prstGeom>
          <a:ln w="28575">
            <a:solidFill>
              <a:schemeClr val="accent3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674923" y="1488610"/>
            <a:ext cx="1806275" cy="1805853"/>
          </a:xfrm>
          <a:prstGeom prst="roundRect">
            <a:avLst>
              <a:gd name="adj" fmla="val 7524"/>
            </a:avLst>
          </a:prstGeom>
          <a:ln w="28575">
            <a:solidFill>
              <a:schemeClr val="accent4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9710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226225" y="1742904"/>
            <a:ext cx="1806275" cy="1805853"/>
          </a:xfrm>
          <a:prstGeom prst="roundRect">
            <a:avLst>
              <a:gd name="adj" fmla="val 11744"/>
            </a:avLst>
          </a:prstGeom>
          <a:ln w="28575">
            <a:solidFill>
              <a:schemeClr val="accent3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173535" y="1742904"/>
            <a:ext cx="1806275" cy="1805853"/>
          </a:xfrm>
          <a:prstGeom prst="roundRect">
            <a:avLst>
              <a:gd name="adj" fmla="val 7524"/>
            </a:avLst>
          </a:prstGeom>
          <a:ln w="28575">
            <a:solidFill>
              <a:schemeClr val="accent4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2348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20904-1B3C-4FB2-9875-51731B7E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F6964-6972-408E-8411-6A70D536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FF945-E4B1-4A7F-9B91-942448A9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050-B5D2-47A0-B816-47235B5523C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1CC08-8375-4AAA-9758-BC764F0E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AB679-B951-44C3-8D0E-F087B89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8CB-0263-4B00-B2D1-C773C318E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1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596691" y="3207051"/>
            <a:ext cx="1297573" cy="129727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391886" y="1377389"/>
            <a:ext cx="1297573" cy="1297272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224747" y="3198356"/>
            <a:ext cx="1297573" cy="1297272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399164" y="5012383"/>
            <a:ext cx="1297573" cy="1297272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91046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2416"/>
            <a:ext cx="12191997" cy="4921720"/>
          </a:xfrm>
          <a:prstGeom prst="downArrowCallout">
            <a:avLst>
              <a:gd name="adj1" fmla="val 50000"/>
              <a:gd name="adj2" fmla="val 15352"/>
              <a:gd name="adj3" fmla="val 5443"/>
              <a:gd name="adj4" fmla="val 94557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  <p:extLst>
      <p:ext uri="{BB962C8B-B14F-4D97-AF65-F5344CB8AC3E}">
        <p14:creationId xmlns:p14="http://schemas.microsoft.com/office/powerpoint/2010/main" val="25347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Top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"/>
            <a:ext cx="12191997" cy="3966661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  <p:extLst>
      <p:ext uri="{BB962C8B-B14F-4D97-AF65-F5344CB8AC3E}">
        <p14:creationId xmlns:p14="http://schemas.microsoft.com/office/powerpoint/2010/main" val="74069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Top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880608" y="1639333"/>
            <a:ext cx="4908153" cy="4270188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9" name="Flowchart: Off-page Connector 8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333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806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lowchart: Off-page Connector 8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333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42381" cy="6858000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  <p:extLst>
      <p:ext uri="{BB962C8B-B14F-4D97-AF65-F5344CB8AC3E}">
        <p14:creationId xmlns:p14="http://schemas.microsoft.com/office/powerpoint/2010/main" val="6303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249619" y="0"/>
            <a:ext cx="5942381" cy="6858000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  <p:extLst>
      <p:ext uri="{BB962C8B-B14F-4D97-AF65-F5344CB8AC3E}">
        <p14:creationId xmlns:p14="http://schemas.microsoft.com/office/powerpoint/2010/main" val="261441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lowchart: Off-page Connector 8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333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83399" y="1575370"/>
            <a:ext cx="3597455" cy="3543436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297274" y="1575370"/>
            <a:ext cx="3597455" cy="3543436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411149" y="1575370"/>
            <a:ext cx="3597455" cy="3543436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  <p:extLst>
      <p:ext uri="{BB962C8B-B14F-4D97-AF65-F5344CB8AC3E}">
        <p14:creationId xmlns:p14="http://schemas.microsoft.com/office/powerpoint/2010/main" val="428977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ictur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lowchart: Off-page Connector 8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333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75895" y="1445657"/>
            <a:ext cx="3469533" cy="2351680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361234" y="1445657"/>
            <a:ext cx="3469533" cy="2351680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241795" y="1445657"/>
            <a:ext cx="3469533" cy="2351680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  <p:extLst>
      <p:ext uri="{BB962C8B-B14F-4D97-AF65-F5344CB8AC3E}">
        <p14:creationId xmlns:p14="http://schemas.microsoft.com/office/powerpoint/2010/main" val="281479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w Left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83399" y="1575369"/>
            <a:ext cx="3597455" cy="3400024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411149" y="1575371"/>
            <a:ext cx="3597455" cy="3400023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2940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  <p:extLst>
      <p:ext uri="{BB962C8B-B14F-4D97-AF65-F5344CB8AC3E}">
        <p14:creationId xmlns:p14="http://schemas.microsoft.com/office/powerpoint/2010/main" val="14406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020671" y="1382568"/>
            <a:ext cx="3360699" cy="4965187"/>
          </a:xfrm>
          <a:prstGeom prst="downArrowCallout">
            <a:avLst>
              <a:gd name="adj1" fmla="val 15820"/>
              <a:gd name="adj2" fmla="val 7910"/>
              <a:gd name="adj3" fmla="val 7060"/>
              <a:gd name="adj4" fmla="val 95221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6" name="Flowchart: Off-page Connector 5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lowchart: Off-page Connector 7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333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8627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92C60-121C-4F49-8547-4E9F0CFF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7537FC-27A6-4FC0-BB73-503CE686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6804C-D074-45FD-A23F-1B3A30FD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050-B5D2-47A0-B816-47235B5523C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97730-C0B6-453A-9451-97A9F0B8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1871C-7275-4952-89C0-41F229BE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8CB-0263-4B00-B2D1-C773C318E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32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463041" y="1758206"/>
            <a:ext cx="3250392" cy="4270188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478569" y="1758206"/>
            <a:ext cx="3250392" cy="4270188"/>
          </a:xfrm>
          <a:prstGeom prst="rect">
            <a:avLst/>
          </a:prstGeom>
        </p:spPr>
        <p:txBody>
          <a:bodyPr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4344776" y="1438846"/>
            <a:ext cx="3647921" cy="4908909"/>
          </a:xfrm>
          <a:prstGeom prst="rect">
            <a:avLst/>
          </a:prstGeom>
        </p:spPr>
        <p:txBody>
          <a:bodyPr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8258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21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169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17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265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  <p:extLst>
      <p:ext uri="{BB962C8B-B14F-4D97-AF65-F5344CB8AC3E}">
        <p14:creationId xmlns:p14="http://schemas.microsoft.com/office/powerpoint/2010/main" val="37165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75894" y="1201531"/>
            <a:ext cx="3469533" cy="2365379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361234" y="1201531"/>
            <a:ext cx="3469533" cy="2365379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241795" y="1201531"/>
            <a:ext cx="3469533" cy="2365379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475894" y="3806159"/>
            <a:ext cx="3469533" cy="2365379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8241795" y="3806159"/>
            <a:ext cx="3469533" cy="2365379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361234" y="3806159"/>
            <a:ext cx="3469533" cy="2365379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  <p:extLst>
      <p:ext uri="{BB962C8B-B14F-4D97-AF65-F5344CB8AC3E}">
        <p14:creationId xmlns:p14="http://schemas.microsoft.com/office/powerpoint/2010/main" val="2056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21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169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17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265920" y="1438846"/>
            <a:ext cx="2804160" cy="3526343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  <p:extLst>
      <p:ext uri="{BB962C8B-B14F-4D97-AF65-F5344CB8AC3E}">
        <p14:creationId xmlns:p14="http://schemas.microsoft.com/office/powerpoint/2010/main" val="235604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296334" y="215900"/>
            <a:ext cx="5880100" cy="6426200"/>
          </a:xfrm>
          <a:prstGeom prst="round1Rect">
            <a:avLst>
              <a:gd name="adj" fmla="val 5318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6406867" y="216720"/>
            <a:ext cx="5488240" cy="4518040"/>
          </a:xfrm>
          <a:prstGeom prst="round1Rect">
            <a:avLst>
              <a:gd name="adj" fmla="val 6441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406865" y="4978885"/>
            <a:ext cx="5488240" cy="1662384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  <p:extLst>
      <p:ext uri="{BB962C8B-B14F-4D97-AF65-F5344CB8AC3E}">
        <p14:creationId xmlns:p14="http://schemas.microsoft.com/office/powerpoint/2010/main" val="128883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96333" y="215900"/>
            <a:ext cx="5646048" cy="4518040"/>
          </a:xfrm>
          <a:prstGeom prst="round1Rect">
            <a:avLst>
              <a:gd name="adj" fmla="val 6441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96333" y="4978885"/>
            <a:ext cx="5646048" cy="1662384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49619" y="215900"/>
            <a:ext cx="5646048" cy="4518040"/>
          </a:xfrm>
          <a:prstGeom prst="round1Rect">
            <a:avLst>
              <a:gd name="adj" fmla="val 6441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249619" y="4978885"/>
            <a:ext cx="5646048" cy="1662384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  <p:extLst>
      <p:ext uri="{BB962C8B-B14F-4D97-AF65-F5344CB8AC3E}">
        <p14:creationId xmlns:p14="http://schemas.microsoft.com/office/powerpoint/2010/main" val="36825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487251" y="3625657"/>
            <a:ext cx="2677295" cy="2366067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3343837" y="1438845"/>
            <a:ext cx="2677295" cy="2366067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6171142" y="3625657"/>
            <a:ext cx="2677295" cy="2366067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013086" y="1438845"/>
            <a:ext cx="2677295" cy="2366067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12" name="Down Arrow Callout 11"/>
          <p:cNvSpPr/>
          <p:nvPr userDrawn="1"/>
        </p:nvSpPr>
        <p:spPr>
          <a:xfrm>
            <a:off x="487249" y="1423918"/>
            <a:ext cx="2677296" cy="2662500"/>
          </a:xfrm>
          <a:prstGeom prst="downArrowCallout">
            <a:avLst>
              <a:gd name="adj1" fmla="val 23554"/>
              <a:gd name="adj2" fmla="val 10346"/>
              <a:gd name="adj3" fmla="val 10003"/>
              <a:gd name="adj4" fmla="val 89997"/>
            </a:avLst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867" dirty="0">
              <a:solidFill>
                <a:schemeClr val="bg1"/>
              </a:solidFill>
              <a:latin typeface="FontAwesome" pitchFamily="2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Up Arrow Callout 12"/>
          <p:cNvSpPr/>
          <p:nvPr userDrawn="1"/>
        </p:nvSpPr>
        <p:spPr>
          <a:xfrm>
            <a:off x="3343835" y="3318325"/>
            <a:ext cx="2677296" cy="2688327"/>
          </a:xfrm>
          <a:prstGeom prst="upArrowCallout">
            <a:avLst>
              <a:gd name="adj1" fmla="val 25000"/>
              <a:gd name="adj2" fmla="val 9346"/>
              <a:gd name="adj3" fmla="val 11156"/>
              <a:gd name="adj4" fmla="val 88844"/>
            </a:avLst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333" dirty="0">
              <a:latin typeface="FontAwesome" pitchFamily="2" charset="0"/>
            </a:endParaRPr>
          </a:p>
        </p:txBody>
      </p:sp>
      <p:sp>
        <p:nvSpPr>
          <p:cNvPr id="15" name="Down Arrow Callout 14"/>
          <p:cNvSpPr/>
          <p:nvPr userDrawn="1"/>
        </p:nvSpPr>
        <p:spPr>
          <a:xfrm>
            <a:off x="6171140" y="1423918"/>
            <a:ext cx="2677296" cy="2662500"/>
          </a:xfrm>
          <a:prstGeom prst="downArrowCallout">
            <a:avLst>
              <a:gd name="adj1" fmla="val 23554"/>
              <a:gd name="adj2" fmla="val 10346"/>
              <a:gd name="adj3" fmla="val 10003"/>
              <a:gd name="adj4" fmla="val 89997"/>
            </a:avLst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r>
              <a:rPr lang="en-US" sz="1333" dirty="0"/>
              <a:t> </a:t>
            </a:r>
          </a:p>
        </p:txBody>
      </p:sp>
      <p:sp>
        <p:nvSpPr>
          <p:cNvPr id="17" name="Up Arrow Callout 16"/>
          <p:cNvSpPr/>
          <p:nvPr userDrawn="1"/>
        </p:nvSpPr>
        <p:spPr>
          <a:xfrm>
            <a:off x="9013085" y="3318325"/>
            <a:ext cx="2677296" cy="2688327"/>
          </a:xfrm>
          <a:prstGeom prst="upArrowCallout">
            <a:avLst>
              <a:gd name="adj1" fmla="val 25000"/>
              <a:gd name="adj2" fmla="val 9346"/>
              <a:gd name="adj3" fmla="val 11156"/>
              <a:gd name="adj4" fmla="val 88844"/>
            </a:avLst>
          </a:prstGeom>
          <a:solidFill>
            <a:schemeClr val="accent4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spcBef>
                <a:spcPct val="20000"/>
              </a:spcBef>
              <a:defRPr/>
            </a:pPr>
            <a:br>
              <a:rPr lang="en-US" sz="8000" dirty="0">
                <a:latin typeface="FontAwesome" pitchFamily="2" charset="0"/>
              </a:rPr>
            </a:b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Flowchart: Off-page Connector 29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74579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7" grpId="0" animBg="1"/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 with three Colu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Off-page Connector 29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4" name="Down Arrow Callout 13"/>
          <p:cNvSpPr/>
          <p:nvPr userDrawn="1"/>
        </p:nvSpPr>
        <p:spPr>
          <a:xfrm>
            <a:off x="6193251" y="1662388"/>
            <a:ext cx="2472192" cy="4301321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Down Arrow Callout 15"/>
          <p:cNvSpPr/>
          <p:nvPr userDrawn="1"/>
        </p:nvSpPr>
        <p:spPr>
          <a:xfrm>
            <a:off x="3539660" y="1662388"/>
            <a:ext cx="2472192" cy="4301321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Down Arrow Callout 18"/>
          <p:cNvSpPr/>
          <p:nvPr userDrawn="1"/>
        </p:nvSpPr>
        <p:spPr>
          <a:xfrm>
            <a:off x="8846843" y="1662388"/>
            <a:ext cx="2472192" cy="4301321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9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86069" y="1662386"/>
            <a:ext cx="2472192" cy="4301321"/>
          </a:xfrm>
          <a:prstGeom prst="downArrowCallout">
            <a:avLst>
              <a:gd name="adj1" fmla="val 26120"/>
              <a:gd name="adj2" fmla="val 6382"/>
              <a:gd name="adj3" fmla="val 5273"/>
              <a:gd name="adj4" fmla="val 96969"/>
            </a:avLst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  <p:extLst>
      <p:ext uri="{BB962C8B-B14F-4D97-AF65-F5344CB8AC3E}">
        <p14:creationId xmlns:p14="http://schemas.microsoft.com/office/powerpoint/2010/main" val="56648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animBg="1"/>
      <p:bldP spid="19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ulom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Off-page Connector 1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lowchart: Off-page Connector 8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333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896091" y="1448890"/>
            <a:ext cx="4913419" cy="3072372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385667" y="1445657"/>
            <a:ext cx="4910243" cy="3075607"/>
          </a:xfrm>
          <a:prstGeom prst="rect">
            <a:avLst/>
          </a:prstGeom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insert your image here !</a:t>
            </a:r>
          </a:p>
        </p:txBody>
      </p:sp>
    </p:spTree>
    <p:extLst>
      <p:ext uri="{BB962C8B-B14F-4D97-AF65-F5344CB8AC3E}">
        <p14:creationId xmlns:p14="http://schemas.microsoft.com/office/powerpoint/2010/main" val="351079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Off-page Connector 4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8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7C9C9-6BA5-4E22-BFE5-9140463F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02233-0F51-42B6-AEB1-DF729F90D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7EED9-DB14-4010-AE57-DD383091F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BC466-B501-4A88-81DF-B8BF29E9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050-B5D2-47A0-B816-47235B5523C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B0B640-4BD2-483A-B6E5-5EE42C50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45EFD-2A43-4CFE-8911-D158B90C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8CB-0263-4B00-B2D1-C773C318E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0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Off-page Connector 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5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Off-page Connector 6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2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0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74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4584C-A0F4-4B4C-92DA-4351806C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FC8D1-BF6D-485A-8174-832DC3949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2FF37-F2A1-40E6-829C-BF6BAB07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3EB317-E5F9-4E78-B499-C4A8C9CD7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AF03A8-AC8F-41D4-A281-52CE8C17F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87EA3C-0E25-4E92-A038-666EC364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050-B5D2-47A0-B816-47235B5523C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CEB88-15C8-406A-909E-D66AE713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EE1BFD-2D3E-4CAB-BC9D-D1453FF8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8CB-0263-4B00-B2D1-C773C318E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80711-9626-4FC0-B2E3-2B0A6AF7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086B54-08F5-4585-85DC-783EFC89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050-B5D2-47A0-B816-47235B5523C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F5AD4C-6FFD-4AD8-B5D7-AA3ED067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A3B5D-CD09-4284-86D5-E8F9E922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8CB-0263-4B00-B2D1-C773C318E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49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E52153-56EC-4D3E-A984-4DAFCBFB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050-B5D2-47A0-B816-47235B5523C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9EB8EC-380A-4D3D-99A9-32B1E100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26699F-0E49-47A4-9C8E-5A7AD973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8CB-0263-4B00-B2D1-C773C318E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5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DBD15-7EB4-4ED6-AF8D-304A5733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86EF0-3673-43B1-88FA-EFEA31748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B440CC-79B9-4F75-A208-5DF0780B8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593F5-AD5B-4893-B2B0-C1122809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050-B5D2-47A0-B816-47235B5523C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8B67E-3C88-446E-8DB6-393760E7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7051F4-EBEF-495B-BD86-27B07807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8CB-0263-4B00-B2D1-C773C318E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8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53415-5D7B-45A5-BA40-CE42639C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BDD0DF-1E01-4643-96EC-73FC3263E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FC8176-F2A5-4289-9F04-78ECEA730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E15CD-677D-47DD-88E1-D04F9558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050-B5D2-47A0-B816-47235B5523C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B828A-543D-473B-BF55-8A81C79F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BB77A-1530-4187-808E-760720FE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C8CB-0263-4B00-B2D1-C773C318E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8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200E61-643B-4EC3-B6C3-42698654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608D3-2726-42D6-B8D1-A44978970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317E5-F4FF-415B-8235-19499D5B4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A6050-B5D2-47A0-B816-47235B5523C5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4CF72-D5E5-45FF-972B-D161357C9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AC5DA-ACD8-49F1-9C7D-CDDA4D5C2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C8CB-0263-4B00-B2D1-C773C318EC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50">
            <a:extLst>
              <a:ext uri="{FF2B5EF4-FFF2-40B4-BE49-F238E27FC236}">
                <a16:creationId xmlns:a16="http://schemas.microsoft.com/office/drawing/2014/main" id="{4F53558D-DCF7-4FFD-BF97-D38E0B487834}"/>
              </a:ext>
            </a:extLst>
          </p:cNvPr>
          <p:cNvSpPr/>
          <p:nvPr userDrawn="1"/>
        </p:nvSpPr>
        <p:spPr>
          <a:xfrm>
            <a:off x="1774303" y="314411"/>
            <a:ext cx="8643393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375467"/>
            <a:r>
              <a:rPr lang="en-US" sz="3600" b="1" dirty="0">
                <a:solidFill>
                  <a:srgbClr val="0E71CA"/>
                </a:solidFill>
                <a:latin typeface="Arial"/>
              </a:rPr>
              <a:t>40 pages of data analysis chart Daquan</a:t>
            </a:r>
          </a:p>
        </p:txBody>
      </p:sp>
    </p:spTree>
    <p:extLst>
      <p:ext uri="{BB962C8B-B14F-4D97-AF65-F5344CB8AC3E}">
        <p14:creationId xmlns:p14="http://schemas.microsoft.com/office/powerpoint/2010/main" val="78394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>
            <a:extLst>
              <a:ext uri="{FF2B5EF4-FFF2-40B4-BE49-F238E27FC236}">
                <a16:creationId xmlns:a16="http://schemas.microsoft.com/office/drawing/2014/main" id="{DA320F75-0A30-4C25-A031-E0EF724AE5A2}"/>
              </a:ext>
            </a:extLst>
          </p:cNvPr>
          <p:cNvSpPr/>
          <p:nvPr userDrawn="1"/>
        </p:nvSpPr>
        <p:spPr>
          <a:xfrm>
            <a:off x="2030783" y="314411"/>
            <a:ext cx="8130432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375467"/>
            <a:r>
              <a:rPr lang="en-US" sz="3600" b="0" dirty="0">
                <a:solidFill>
                  <a:srgbClr val="0E71CA"/>
                </a:solidFill>
                <a:latin typeface="Arial"/>
              </a:rPr>
              <a:t>40 pages of data analysis chart Daquan</a:t>
            </a:r>
          </a:p>
        </p:txBody>
      </p:sp>
    </p:spTree>
    <p:extLst>
      <p:ext uri="{BB962C8B-B14F-4D97-AF65-F5344CB8AC3E}">
        <p14:creationId xmlns:p14="http://schemas.microsoft.com/office/powerpoint/2010/main" val="414577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81E3C91D-71A5-4732-8367-E12CA63F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665756E-B03F-4210-952C-9F3F02B1ACDB}"/>
              </a:ext>
            </a:extLst>
          </p:cNvPr>
          <p:cNvSpPr txBox="1"/>
          <p:nvPr/>
        </p:nvSpPr>
        <p:spPr>
          <a:xfrm>
            <a:off x="2223579" y="3617184"/>
            <a:ext cx="77448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375467"/>
            <a:r>
              <a:rPr lang="tr-TR" sz="3200" b="1" dirty="0">
                <a:solidFill>
                  <a:srgbClr val="FFFFFF"/>
                </a:solidFill>
                <a:latin typeface="+mj-lt"/>
              </a:rPr>
              <a:t>NAZLI TUĞBA GÜRSOY</a:t>
            </a:r>
            <a:endParaRPr lang="en-US" sz="3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3F66BC9-AEE4-45F5-A06E-BDA59091325C}"/>
              </a:ext>
            </a:extLst>
          </p:cNvPr>
          <p:cNvSpPr txBox="1"/>
          <p:nvPr/>
        </p:nvSpPr>
        <p:spPr>
          <a:xfrm>
            <a:off x="2208626" y="2471376"/>
            <a:ext cx="7744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>
                <a:solidFill>
                  <a:srgbClr val="FFFFFF"/>
                </a:solidFill>
                <a:latin typeface="+mj-lt"/>
              </a:rPr>
              <a:t>VERİ GÖRSELLEŞTİRME</a:t>
            </a:r>
          </a:p>
        </p:txBody>
      </p:sp>
    </p:spTree>
    <p:extLst>
      <p:ext uri="{BB962C8B-B14F-4D97-AF65-F5344CB8AC3E}">
        <p14:creationId xmlns:p14="http://schemas.microsoft.com/office/powerpoint/2010/main" val="36327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</a:rPr>
              <a:pPr defTabSz="1375467"/>
              <a:t>10</a:t>
            </a:fld>
            <a:endParaRPr lang="en-US" dirty="0">
              <a:solidFill>
                <a:srgbClr val="262626">
                  <a:lumMod val="75000"/>
                  <a:lumOff val="25000"/>
                </a:srgbClr>
              </a:solidFill>
              <a:latin typeface="Arial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1453450" y="2079019"/>
            <a:ext cx="6026641" cy="129266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67"/>
            <a:r>
              <a:rPr lang="tr-TR" sz="2800" dirty="0"/>
              <a:t>Verilerin </a:t>
            </a:r>
            <a:r>
              <a:rPr lang="tr-TR" sz="2800" dirty="0">
                <a:solidFill>
                  <a:srgbClr val="C00000"/>
                </a:solidFill>
              </a:rPr>
              <a:t>sürekli</a:t>
            </a:r>
            <a:r>
              <a:rPr lang="tr-TR" sz="2800" dirty="0"/>
              <a:t> bir aralık veya belirli bir süre boyunca dağılımını gösteren bir veri görselleştirme grafiğidir. </a:t>
            </a:r>
            <a:endParaRPr lang="en-US" sz="2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1453450" y="3645049"/>
            <a:ext cx="6026641" cy="258532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67"/>
            <a:r>
              <a:rPr lang="tr-TR" sz="2800" dirty="0"/>
              <a:t>Histogramlar, </a:t>
            </a:r>
          </a:p>
          <a:p>
            <a:pPr marL="457200" indent="-457200" algn="l" defTabSz="1375467">
              <a:buFont typeface="Arial" panose="020B0604020202020204" pitchFamily="34" charset="0"/>
              <a:buChar char="•"/>
            </a:pPr>
            <a:r>
              <a:rPr lang="tr-TR" sz="2800" dirty="0"/>
              <a:t>değerlerin nerede yoğunlaştığını, </a:t>
            </a:r>
          </a:p>
          <a:p>
            <a:pPr marL="457200" indent="-457200" algn="l" defTabSz="1375467">
              <a:buFont typeface="Arial" panose="020B0604020202020204" pitchFamily="34" charset="0"/>
              <a:buChar char="•"/>
            </a:pPr>
            <a:r>
              <a:rPr lang="tr-TR" sz="2800" dirty="0"/>
              <a:t>uç noktaların neler olduğunu ve </a:t>
            </a:r>
          </a:p>
          <a:p>
            <a:pPr marL="457200" indent="-457200" algn="l" defTabSz="1375467">
              <a:buFont typeface="Arial" panose="020B0604020202020204" pitchFamily="34" charset="0"/>
              <a:buChar char="•"/>
            </a:pPr>
            <a:r>
              <a:rPr lang="tr-TR" sz="2800" dirty="0"/>
              <a:t>veri kümesinde herhangi bir boşluk</a:t>
            </a:r>
          </a:p>
          <a:p>
            <a:pPr marL="457200" indent="-457200" algn="l" defTabSz="1375467">
              <a:buFont typeface="Arial" panose="020B0604020202020204" pitchFamily="34" charset="0"/>
              <a:buChar char="•"/>
            </a:pPr>
            <a:r>
              <a:rPr lang="tr-TR" sz="2800" dirty="0"/>
              <a:t>olağandışı değerler olup olmadığı</a:t>
            </a:r>
          </a:p>
          <a:p>
            <a:pPr algn="l" defTabSz="1375467"/>
            <a:r>
              <a:rPr lang="tr-TR" sz="2800" dirty="0"/>
              <a:t> konusunda bir tahmin verir.</a:t>
            </a:r>
            <a:endParaRPr lang="en-US" sz="2800" dirty="0">
              <a:solidFill>
                <a:srgbClr val="262626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52" name="Freeform 45"/>
          <p:cNvSpPr>
            <a:spLocks noEditPoints="1"/>
          </p:cNvSpPr>
          <p:nvPr/>
        </p:nvSpPr>
        <p:spPr bwMode="auto">
          <a:xfrm>
            <a:off x="928109" y="212425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20A5D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Arial"/>
            </a:endParaRPr>
          </a:p>
        </p:txBody>
      </p:sp>
      <p:sp>
        <p:nvSpPr>
          <p:cNvPr id="53" name="Freeform 45"/>
          <p:cNvSpPr>
            <a:spLocks noEditPoints="1"/>
          </p:cNvSpPr>
          <p:nvPr/>
        </p:nvSpPr>
        <p:spPr bwMode="auto">
          <a:xfrm>
            <a:off x="928109" y="367568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34BA9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" name="Freeform 41">
            <a:extLst>
              <a:ext uri="{FF2B5EF4-FFF2-40B4-BE49-F238E27FC236}">
                <a16:creationId xmlns:a16="http://schemas.microsoft.com/office/drawing/2014/main" id="{3C3A49D2-2266-487C-A842-CF8E3E0CFDD6}"/>
              </a:ext>
            </a:extLst>
          </p:cNvPr>
          <p:cNvSpPr/>
          <p:nvPr/>
        </p:nvSpPr>
        <p:spPr>
          <a:xfrm>
            <a:off x="1012879" y="627628"/>
            <a:ext cx="4079625" cy="94412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rgbClr val="0E71CA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7941" tIns="27940" rIns="472060" bIns="27940" numCol="1" spcCol="1270" anchor="ctr" anchorCtr="0">
            <a:noAutofit/>
          </a:bodyPr>
          <a:lstStyle/>
          <a:p>
            <a:pPr algn="ctr" defTabSz="19557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78D3B1CA-3CC7-4A49-A928-09B24D01CB50}"/>
              </a:ext>
            </a:extLst>
          </p:cNvPr>
          <p:cNvSpPr txBox="1">
            <a:spLocks/>
          </p:cNvSpPr>
          <p:nvPr/>
        </p:nvSpPr>
        <p:spPr>
          <a:xfrm>
            <a:off x="1967111" y="853466"/>
            <a:ext cx="2499659" cy="49244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tr-TR" sz="3200" b="1" dirty="0">
                <a:solidFill>
                  <a:schemeClr val="bg1"/>
                </a:solidFill>
                <a:latin typeface="Arial"/>
              </a:rPr>
              <a:t>HISTOGRAM</a:t>
            </a:r>
            <a:endParaRPr lang="en-US" sz="32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CE2EF48-74E8-40E6-B33D-ED2562F9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725" y="2124255"/>
            <a:ext cx="4048690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2" grpId="0" animBg="1"/>
      <p:bldP spid="5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</a:rPr>
              <a:pPr defTabSz="1375467"/>
              <a:t>11</a:t>
            </a:fld>
            <a:endParaRPr lang="en-US" dirty="0">
              <a:solidFill>
                <a:srgbClr val="262626">
                  <a:lumMod val="75000"/>
                  <a:lumOff val="25000"/>
                </a:srgbClr>
              </a:solidFill>
              <a:latin typeface="Arial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1453450" y="3958069"/>
            <a:ext cx="6026641" cy="86177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67"/>
            <a:r>
              <a:rPr lang="tr-TR" sz="2800" dirty="0"/>
              <a:t>Bar plotlar </a:t>
            </a:r>
            <a:r>
              <a:rPr lang="tr-TR" sz="2800" dirty="0">
                <a:solidFill>
                  <a:srgbClr val="C00000"/>
                </a:solidFill>
              </a:rPr>
              <a:t>kategorik</a:t>
            </a:r>
            <a:r>
              <a:rPr lang="tr-TR" sz="2800" dirty="0"/>
              <a:t>, histogramlar ise </a:t>
            </a:r>
            <a:r>
              <a:rPr lang="tr-TR" sz="2800" dirty="0">
                <a:solidFill>
                  <a:srgbClr val="C00000"/>
                </a:solidFill>
              </a:rPr>
              <a:t>sürekli</a:t>
            </a:r>
            <a:r>
              <a:rPr lang="tr-TR" sz="2800" dirty="0"/>
              <a:t> değerler için kullanılır.</a:t>
            </a:r>
            <a:endParaRPr lang="en-US" sz="2800" dirty="0">
              <a:solidFill>
                <a:srgbClr val="262626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52" name="Freeform 45"/>
          <p:cNvSpPr>
            <a:spLocks noEditPoints="1"/>
          </p:cNvSpPr>
          <p:nvPr/>
        </p:nvSpPr>
        <p:spPr bwMode="auto">
          <a:xfrm>
            <a:off x="928109" y="212425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20A5D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Arial"/>
            </a:endParaRPr>
          </a:p>
        </p:txBody>
      </p:sp>
      <p:sp>
        <p:nvSpPr>
          <p:cNvPr id="53" name="Freeform 45"/>
          <p:cNvSpPr>
            <a:spLocks noEditPoints="1"/>
          </p:cNvSpPr>
          <p:nvPr/>
        </p:nvSpPr>
        <p:spPr bwMode="auto">
          <a:xfrm>
            <a:off x="928109" y="398870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34BA9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14" name="Freeform 38">
            <a:extLst>
              <a:ext uri="{FF2B5EF4-FFF2-40B4-BE49-F238E27FC236}">
                <a16:creationId xmlns:a16="http://schemas.microsoft.com/office/drawing/2014/main" id="{56F8C731-A38F-43A6-861E-103F83E23D82}"/>
              </a:ext>
            </a:extLst>
          </p:cNvPr>
          <p:cNvSpPr/>
          <p:nvPr/>
        </p:nvSpPr>
        <p:spPr>
          <a:xfrm>
            <a:off x="1011114" y="627631"/>
            <a:ext cx="3267857" cy="94412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rgbClr val="15CFD9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7941" tIns="27940" rIns="472060" bIns="27940" numCol="1" spcCol="1270" anchor="ctr" anchorCtr="0">
            <a:noAutofit/>
          </a:bodyPr>
          <a:lstStyle/>
          <a:p>
            <a:pPr algn="ctr" defTabSz="19557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78D3B1CA-3CC7-4A49-A928-09B24D01CB50}"/>
              </a:ext>
            </a:extLst>
          </p:cNvPr>
          <p:cNvSpPr txBox="1">
            <a:spLocks/>
          </p:cNvSpPr>
          <p:nvPr/>
        </p:nvSpPr>
        <p:spPr>
          <a:xfrm>
            <a:off x="1882068" y="853468"/>
            <a:ext cx="1769715" cy="49244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tr-TR" sz="3200" b="1" dirty="0">
                <a:solidFill>
                  <a:schemeClr val="bg1"/>
                </a:solidFill>
                <a:latin typeface="Arial"/>
              </a:rPr>
              <a:t>DİKKAT !</a:t>
            </a:r>
            <a:endParaRPr lang="en-US" sz="32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1BF22A3-114C-4661-8FA1-B1B365572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91" y="853468"/>
            <a:ext cx="3877216" cy="2781688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6117EA9-7392-4B1B-BD85-2E3B49E2F953}"/>
              </a:ext>
            </a:extLst>
          </p:cNvPr>
          <p:cNvSpPr txBox="1">
            <a:spLocks/>
          </p:cNvSpPr>
          <p:nvPr/>
        </p:nvSpPr>
        <p:spPr>
          <a:xfrm>
            <a:off x="1453450" y="2179058"/>
            <a:ext cx="6026641" cy="86177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67"/>
            <a:r>
              <a:rPr lang="tr-TR" sz="2800" dirty="0"/>
              <a:t>Çubuk grafiği histogram ile karıştırılmaması gerekir! 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5473BD71-AE20-4935-B208-FABBF4787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91" y="3958069"/>
            <a:ext cx="4048690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9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2" grpId="0" animBg="1"/>
      <p:bldP spid="53" grpId="0" animBg="1"/>
      <p:bldP spid="14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</a:rPr>
              <a:pPr defTabSz="1375467"/>
              <a:t>12</a:t>
            </a:fld>
            <a:endParaRPr lang="en-US" dirty="0">
              <a:solidFill>
                <a:srgbClr val="262626">
                  <a:lumMod val="75000"/>
                  <a:lumOff val="25000"/>
                </a:srgbClr>
              </a:solidFill>
              <a:latin typeface="Arial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1453450" y="2079019"/>
            <a:ext cx="6026641" cy="129266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67"/>
            <a:r>
              <a:rPr lang="tr-TR" sz="2800" dirty="0"/>
              <a:t>Matrisin değerini görselleştirmek için renkleri kullanarak verilerin grafiksel bir temsilidir.</a:t>
            </a:r>
            <a:endParaRPr lang="en-US" sz="2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1453450" y="3856464"/>
            <a:ext cx="6026641" cy="129266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67"/>
            <a:r>
              <a:rPr lang="tr-TR" sz="2800" dirty="0"/>
              <a:t>Korelasyon haritalarında veya karmaşıklık matrislerinde sıkça kullanılır.</a:t>
            </a:r>
            <a:endParaRPr lang="en-US" sz="2800" dirty="0">
              <a:solidFill>
                <a:srgbClr val="262626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52" name="Freeform 45"/>
          <p:cNvSpPr>
            <a:spLocks noEditPoints="1"/>
          </p:cNvSpPr>
          <p:nvPr/>
        </p:nvSpPr>
        <p:spPr bwMode="auto">
          <a:xfrm>
            <a:off x="928109" y="212425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20A5D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928109" y="628737"/>
            <a:ext cx="3599999" cy="94412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rgbClr val="20A5D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7941" tIns="27940" rIns="472060" bIns="27940" numCol="1" spcCol="1270" anchor="ctr" anchorCtr="0">
            <a:noAutofit/>
          </a:bodyPr>
          <a:lstStyle/>
          <a:p>
            <a:pPr algn="ctr" defTabSz="19557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Freeform 45"/>
          <p:cNvSpPr>
            <a:spLocks noEditPoints="1"/>
          </p:cNvSpPr>
          <p:nvPr/>
        </p:nvSpPr>
        <p:spPr bwMode="auto">
          <a:xfrm>
            <a:off x="928108" y="3887100"/>
            <a:ext cx="414623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34BA9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Arial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987384" y="708987"/>
            <a:ext cx="3492707" cy="783621"/>
            <a:chOff x="2310038" y="1386352"/>
            <a:chExt cx="1469290" cy="587716"/>
          </a:xfrm>
        </p:grpSpPr>
        <p:sp>
          <p:nvSpPr>
            <p:cNvPr id="33" name="Freeform 32"/>
            <p:cNvSpPr/>
            <p:nvPr/>
          </p:nvSpPr>
          <p:spPr>
            <a:xfrm>
              <a:off x="2310038" y="1386352"/>
              <a:ext cx="1469290" cy="587716"/>
            </a:xfrm>
            <a:custGeom>
              <a:avLst/>
              <a:gdLst>
                <a:gd name="connsiteX0" fmla="*/ 0 w 1469290"/>
                <a:gd name="connsiteY0" fmla="*/ 0 h 587716"/>
                <a:gd name="connsiteX1" fmla="*/ 1175432 w 1469290"/>
                <a:gd name="connsiteY1" fmla="*/ 0 h 587716"/>
                <a:gd name="connsiteX2" fmla="*/ 1469290 w 1469290"/>
                <a:gd name="connsiteY2" fmla="*/ 293858 h 587716"/>
                <a:gd name="connsiteX3" fmla="*/ 1175432 w 1469290"/>
                <a:gd name="connsiteY3" fmla="*/ 587716 h 587716"/>
                <a:gd name="connsiteX4" fmla="*/ 0 w 1469290"/>
                <a:gd name="connsiteY4" fmla="*/ 587716 h 587716"/>
                <a:gd name="connsiteX5" fmla="*/ 293858 w 1469290"/>
                <a:gd name="connsiteY5" fmla="*/ 293858 h 587716"/>
                <a:gd name="connsiteX6" fmla="*/ 0 w 1469290"/>
                <a:gd name="connsiteY6" fmla="*/ 0 h 58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9290" h="587716">
                  <a:moveTo>
                    <a:pt x="0" y="0"/>
                  </a:moveTo>
                  <a:lnTo>
                    <a:pt x="1175432" y="0"/>
                  </a:lnTo>
                  <a:lnTo>
                    <a:pt x="1469290" y="293858"/>
                  </a:lnTo>
                  <a:lnTo>
                    <a:pt x="1175432" y="587716"/>
                  </a:lnTo>
                  <a:lnTo>
                    <a:pt x="0" y="587716"/>
                  </a:lnTo>
                  <a:lnTo>
                    <a:pt x="293858" y="293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7531" tIns="22860" rIns="391811" bIns="22860" numCol="1" spcCol="1270" anchor="ctr" anchorCtr="0">
              <a:noAutofit/>
            </a:bodyPr>
            <a:lstStyle/>
            <a:p>
              <a:pPr algn="ctr" defTabSz="160016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>
                <a:solidFill>
                  <a:srgbClr val="262626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</a:endParaRPr>
            </a:p>
          </p:txBody>
        </p:sp>
        <p:sp>
          <p:nvSpPr>
            <p:cNvPr id="60" name="Text Placeholder 3"/>
            <p:cNvSpPr txBox="1">
              <a:spLocks/>
            </p:cNvSpPr>
            <p:nvPr/>
          </p:nvSpPr>
          <p:spPr>
            <a:xfrm>
              <a:off x="2749567" y="1535938"/>
              <a:ext cx="698088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tr-TR" sz="2500" b="1" dirty="0">
                  <a:solidFill>
                    <a:srgbClr val="FFFFFF">
                      <a:lumMod val="50000"/>
                    </a:srgbClr>
                  </a:solidFill>
                  <a:latin typeface="Arial"/>
                </a:rPr>
                <a:t>Isı Haritası</a:t>
              </a:r>
              <a:endParaRPr lang="en-US" sz="2500" b="1" dirty="0">
                <a:solidFill>
                  <a:srgbClr val="FFFFFF">
                    <a:lumMod val="50000"/>
                  </a:srgbClr>
                </a:solidFill>
                <a:latin typeface="Arial"/>
              </a:endParaRPr>
            </a:p>
          </p:txBody>
        </p:sp>
      </p:grp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78D3B1CA-3CC7-4A49-A928-09B24D01CB50}"/>
              </a:ext>
            </a:extLst>
          </p:cNvPr>
          <p:cNvSpPr txBox="1">
            <a:spLocks/>
          </p:cNvSpPr>
          <p:nvPr/>
        </p:nvSpPr>
        <p:spPr>
          <a:xfrm>
            <a:off x="1728637" y="854575"/>
            <a:ext cx="1998945" cy="49244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tr-TR" sz="3200" b="1" dirty="0">
                <a:solidFill>
                  <a:schemeClr val="bg1"/>
                </a:solidFill>
                <a:latin typeface="Arial"/>
              </a:rPr>
              <a:t>HEATMAP</a:t>
            </a:r>
            <a:endParaRPr lang="en-US" sz="32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42E2686-E64E-41E6-950D-82AA4235C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91" y="2294676"/>
            <a:ext cx="413442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2" grpId="0" animBg="1"/>
      <p:bldP spid="32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</a:rPr>
              <a:pPr defTabSz="1375467"/>
              <a:t>13</a:t>
            </a:fld>
            <a:endParaRPr lang="en-US" dirty="0">
              <a:solidFill>
                <a:srgbClr val="262626">
                  <a:lumMod val="75000"/>
                  <a:lumOff val="25000"/>
                </a:srgbClr>
              </a:solidFill>
              <a:latin typeface="Arial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1453450" y="2079019"/>
            <a:ext cx="6026641" cy="129266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67"/>
            <a:r>
              <a:rPr lang="tr-TR" sz="2800" dirty="0"/>
              <a:t>Genellikle gruplar arasında bir veri dağılımını göstermenin görsel bir temsilidir. </a:t>
            </a:r>
            <a:endParaRPr lang="en-US" sz="2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1453450" y="3602158"/>
            <a:ext cx="6215183" cy="258532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67"/>
            <a:r>
              <a:rPr lang="tr-TR" sz="2800" dirty="0"/>
              <a:t>Box plot beş parçadan oluşur.</a:t>
            </a:r>
          </a:p>
          <a:p>
            <a:pPr marL="457200" indent="-457200" algn="l" defTabSz="1375467">
              <a:buFont typeface="Arial" panose="020B0604020202020204" pitchFamily="34" charset="0"/>
              <a:buChar char="•"/>
            </a:pPr>
            <a:r>
              <a:rPr lang="tr-TR" sz="2800" dirty="0"/>
              <a:t>minimum </a:t>
            </a:r>
          </a:p>
          <a:p>
            <a:pPr marL="457200" indent="-457200" algn="l" defTabSz="1375467">
              <a:buFont typeface="Arial" panose="020B0604020202020204" pitchFamily="34" charset="0"/>
              <a:buChar char="•"/>
            </a:pPr>
            <a:r>
              <a:rPr lang="tr-TR" sz="2800" dirty="0"/>
              <a:t>ilk çeyrek</a:t>
            </a:r>
          </a:p>
          <a:p>
            <a:pPr marL="457200" indent="-457200" algn="l" defTabSz="1375467">
              <a:buFont typeface="Arial" panose="020B0604020202020204" pitchFamily="34" charset="0"/>
              <a:buChar char="•"/>
            </a:pPr>
            <a:r>
              <a:rPr lang="tr-TR" sz="2800" dirty="0"/>
              <a:t>medyan (ikinci çeyrek)</a:t>
            </a:r>
          </a:p>
          <a:p>
            <a:pPr marL="457200" indent="-457200" algn="l" defTabSz="1375467">
              <a:buFont typeface="Arial" panose="020B0604020202020204" pitchFamily="34" charset="0"/>
              <a:buChar char="•"/>
            </a:pPr>
            <a:r>
              <a:rPr lang="tr-TR" sz="2800" dirty="0"/>
              <a:t>üçüncü çeyrek</a:t>
            </a:r>
          </a:p>
          <a:p>
            <a:pPr marL="457200" indent="-457200" algn="l" defTabSz="1375467">
              <a:buFont typeface="Arial" panose="020B0604020202020204" pitchFamily="34" charset="0"/>
              <a:buChar char="•"/>
            </a:pPr>
            <a:r>
              <a:rPr lang="tr-TR" sz="2800" dirty="0"/>
              <a:t>maksimum</a:t>
            </a:r>
            <a:endParaRPr lang="en-US" sz="2800" dirty="0">
              <a:solidFill>
                <a:srgbClr val="262626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52" name="Freeform 45"/>
          <p:cNvSpPr>
            <a:spLocks noEditPoints="1"/>
          </p:cNvSpPr>
          <p:nvPr/>
        </p:nvSpPr>
        <p:spPr bwMode="auto">
          <a:xfrm>
            <a:off x="928109" y="212425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20A5D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Arial"/>
            </a:endParaRPr>
          </a:p>
        </p:txBody>
      </p:sp>
      <p:sp>
        <p:nvSpPr>
          <p:cNvPr id="53" name="Freeform 45"/>
          <p:cNvSpPr>
            <a:spLocks noEditPoints="1"/>
          </p:cNvSpPr>
          <p:nvPr/>
        </p:nvSpPr>
        <p:spPr bwMode="auto">
          <a:xfrm>
            <a:off x="928107" y="3632794"/>
            <a:ext cx="414626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34BA9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Arial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437089" y="708987"/>
            <a:ext cx="3882452" cy="783621"/>
            <a:chOff x="2310038" y="1386352"/>
            <a:chExt cx="1469290" cy="587716"/>
          </a:xfrm>
        </p:grpSpPr>
        <p:sp>
          <p:nvSpPr>
            <p:cNvPr id="33" name="Freeform 32"/>
            <p:cNvSpPr/>
            <p:nvPr/>
          </p:nvSpPr>
          <p:spPr>
            <a:xfrm>
              <a:off x="2310038" y="1386352"/>
              <a:ext cx="1469290" cy="587716"/>
            </a:xfrm>
            <a:custGeom>
              <a:avLst/>
              <a:gdLst>
                <a:gd name="connsiteX0" fmla="*/ 0 w 1469290"/>
                <a:gd name="connsiteY0" fmla="*/ 0 h 587716"/>
                <a:gd name="connsiteX1" fmla="*/ 1175432 w 1469290"/>
                <a:gd name="connsiteY1" fmla="*/ 0 h 587716"/>
                <a:gd name="connsiteX2" fmla="*/ 1469290 w 1469290"/>
                <a:gd name="connsiteY2" fmla="*/ 293858 h 587716"/>
                <a:gd name="connsiteX3" fmla="*/ 1175432 w 1469290"/>
                <a:gd name="connsiteY3" fmla="*/ 587716 h 587716"/>
                <a:gd name="connsiteX4" fmla="*/ 0 w 1469290"/>
                <a:gd name="connsiteY4" fmla="*/ 587716 h 587716"/>
                <a:gd name="connsiteX5" fmla="*/ 293858 w 1469290"/>
                <a:gd name="connsiteY5" fmla="*/ 293858 h 587716"/>
                <a:gd name="connsiteX6" fmla="*/ 0 w 1469290"/>
                <a:gd name="connsiteY6" fmla="*/ 0 h 58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9290" h="587716">
                  <a:moveTo>
                    <a:pt x="0" y="0"/>
                  </a:moveTo>
                  <a:lnTo>
                    <a:pt x="1175432" y="0"/>
                  </a:lnTo>
                  <a:lnTo>
                    <a:pt x="1469290" y="293858"/>
                  </a:lnTo>
                  <a:lnTo>
                    <a:pt x="1175432" y="587716"/>
                  </a:lnTo>
                  <a:lnTo>
                    <a:pt x="0" y="587716"/>
                  </a:lnTo>
                  <a:lnTo>
                    <a:pt x="293858" y="293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7531" tIns="22860" rIns="391811" bIns="22860" numCol="1" spcCol="1270" anchor="ctr" anchorCtr="0">
              <a:noAutofit/>
            </a:bodyPr>
            <a:lstStyle/>
            <a:p>
              <a:pPr algn="ctr" defTabSz="160016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>
                <a:solidFill>
                  <a:srgbClr val="262626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</a:endParaRPr>
            </a:p>
          </p:txBody>
        </p:sp>
        <p:sp>
          <p:nvSpPr>
            <p:cNvPr id="60" name="Text Placeholder 3"/>
            <p:cNvSpPr txBox="1">
              <a:spLocks/>
            </p:cNvSpPr>
            <p:nvPr/>
          </p:nvSpPr>
          <p:spPr>
            <a:xfrm>
              <a:off x="2680047" y="1535109"/>
              <a:ext cx="730079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tr-TR" sz="2500" b="1" dirty="0">
                  <a:solidFill>
                    <a:srgbClr val="FFFFFF">
                      <a:lumMod val="50000"/>
                    </a:srgbClr>
                  </a:solidFill>
                  <a:latin typeface="Arial"/>
                </a:rPr>
                <a:t>Kutu Grafiği</a:t>
              </a:r>
              <a:endParaRPr lang="en-US" sz="2500" b="1" dirty="0">
                <a:solidFill>
                  <a:srgbClr val="FFFFFF">
                    <a:lumMod val="50000"/>
                  </a:srgbClr>
                </a:solidFill>
                <a:latin typeface="Arial"/>
              </a:endParaRPr>
            </a:p>
          </p:txBody>
        </p:sp>
      </p:grpSp>
      <p:sp>
        <p:nvSpPr>
          <p:cNvPr id="13" name="Freeform 34">
            <a:extLst>
              <a:ext uri="{FF2B5EF4-FFF2-40B4-BE49-F238E27FC236}">
                <a16:creationId xmlns:a16="http://schemas.microsoft.com/office/drawing/2014/main" id="{D46DAF44-7241-4E23-9BBB-A7F219433FBF}"/>
              </a:ext>
            </a:extLst>
          </p:cNvPr>
          <p:cNvSpPr/>
          <p:nvPr/>
        </p:nvSpPr>
        <p:spPr>
          <a:xfrm>
            <a:off x="928107" y="627631"/>
            <a:ext cx="4108588" cy="94412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rgbClr val="34BA97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7941" tIns="27940" rIns="472060" bIns="27940" numCol="1" spcCol="1270" anchor="ctr" anchorCtr="0">
            <a:noAutofit/>
          </a:bodyPr>
          <a:lstStyle/>
          <a:p>
            <a:pPr algn="ctr" defTabSz="19557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78D3B1CA-3CC7-4A49-A928-09B24D01CB50}"/>
              </a:ext>
            </a:extLst>
          </p:cNvPr>
          <p:cNvSpPr txBox="1">
            <a:spLocks/>
          </p:cNvSpPr>
          <p:nvPr/>
        </p:nvSpPr>
        <p:spPr>
          <a:xfrm>
            <a:off x="1933312" y="853468"/>
            <a:ext cx="2096728" cy="49244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tr-TR" sz="3200" b="1" dirty="0">
                <a:solidFill>
                  <a:schemeClr val="bg1"/>
                </a:solidFill>
                <a:latin typeface="Arial"/>
              </a:rPr>
              <a:t>BOX PLOT</a:t>
            </a:r>
            <a:endParaRPr lang="en-US" sz="32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2115B93-8857-4C98-8411-3EA096DB1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38" y="2331567"/>
            <a:ext cx="4077269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2" grpId="0" animBg="1"/>
      <p:bldP spid="53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</a:rPr>
              <a:pPr defTabSz="1375467"/>
              <a:t>14</a:t>
            </a:fld>
            <a:endParaRPr lang="en-US" dirty="0">
              <a:solidFill>
                <a:srgbClr val="262626">
                  <a:lumMod val="75000"/>
                  <a:lumOff val="25000"/>
                </a:srgbClr>
              </a:solidFill>
              <a:latin typeface="Arial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1453450" y="2079019"/>
            <a:ext cx="6026641" cy="129266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67"/>
            <a:r>
              <a:rPr lang="tr-TR" sz="2800" dirty="0"/>
              <a:t>Pasta grafikleri, kategorik bir sütundaki değerlerin yüzde dağılımını gösterir. </a:t>
            </a:r>
            <a:endParaRPr lang="en-US" sz="2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1453450" y="3856464"/>
            <a:ext cx="6026641" cy="129266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67"/>
            <a:r>
              <a:rPr lang="tr-TR" sz="2800" dirty="0"/>
              <a:t>Çubuk grafiğe benzer ancak nispeten</a:t>
            </a:r>
            <a:r>
              <a:rPr lang="tr-TR" sz="2800" dirty="0">
                <a:solidFill>
                  <a:srgbClr val="262626">
                    <a:lumMod val="50000"/>
                    <a:lumOff val="50000"/>
                  </a:srgbClr>
                </a:solidFill>
                <a:latin typeface="Arial"/>
              </a:rPr>
              <a:t> </a:t>
            </a:r>
            <a:r>
              <a:rPr lang="tr-TR" sz="2800" dirty="0">
                <a:solidFill>
                  <a:srgbClr val="C00000"/>
                </a:solidFill>
              </a:rPr>
              <a:t>az sayıda </a:t>
            </a:r>
            <a:r>
              <a:rPr lang="tr-TR" sz="2800" dirty="0">
                <a:solidFill>
                  <a:schemeClr val="tx1"/>
                </a:solidFill>
              </a:rPr>
              <a:t>değere sahip kategorik özelliklerle kullanılır.</a:t>
            </a:r>
          </a:p>
        </p:txBody>
      </p:sp>
      <p:sp>
        <p:nvSpPr>
          <p:cNvPr id="52" name="Freeform 45"/>
          <p:cNvSpPr>
            <a:spLocks noEditPoints="1"/>
          </p:cNvSpPr>
          <p:nvPr/>
        </p:nvSpPr>
        <p:spPr bwMode="auto">
          <a:xfrm>
            <a:off x="928109" y="212425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20A5D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Arial"/>
            </a:endParaRPr>
          </a:p>
        </p:txBody>
      </p:sp>
      <p:sp>
        <p:nvSpPr>
          <p:cNvPr id="53" name="Freeform 45"/>
          <p:cNvSpPr>
            <a:spLocks noEditPoints="1"/>
          </p:cNvSpPr>
          <p:nvPr/>
        </p:nvSpPr>
        <p:spPr bwMode="auto">
          <a:xfrm>
            <a:off x="928109" y="3887100"/>
            <a:ext cx="38229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34BA9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Arial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977928" y="710434"/>
            <a:ext cx="3337272" cy="783621"/>
            <a:chOff x="1914687" y="1387437"/>
            <a:chExt cx="1469290" cy="587716"/>
          </a:xfrm>
        </p:grpSpPr>
        <p:sp>
          <p:nvSpPr>
            <p:cNvPr id="33" name="Freeform 32"/>
            <p:cNvSpPr/>
            <p:nvPr/>
          </p:nvSpPr>
          <p:spPr>
            <a:xfrm>
              <a:off x="1914687" y="1387437"/>
              <a:ext cx="1469290" cy="587716"/>
            </a:xfrm>
            <a:custGeom>
              <a:avLst/>
              <a:gdLst>
                <a:gd name="connsiteX0" fmla="*/ 0 w 1469290"/>
                <a:gd name="connsiteY0" fmla="*/ 0 h 587716"/>
                <a:gd name="connsiteX1" fmla="*/ 1175432 w 1469290"/>
                <a:gd name="connsiteY1" fmla="*/ 0 h 587716"/>
                <a:gd name="connsiteX2" fmla="*/ 1469290 w 1469290"/>
                <a:gd name="connsiteY2" fmla="*/ 293858 h 587716"/>
                <a:gd name="connsiteX3" fmla="*/ 1175432 w 1469290"/>
                <a:gd name="connsiteY3" fmla="*/ 587716 h 587716"/>
                <a:gd name="connsiteX4" fmla="*/ 0 w 1469290"/>
                <a:gd name="connsiteY4" fmla="*/ 587716 h 587716"/>
                <a:gd name="connsiteX5" fmla="*/ 293858 w 1469290"/>
                <a:gd name="connsiteY5" fmla="*/ 293858 h 587716"/>
                <a:gd name="connsiteX6" fmla="*/ 0 w 1469290"/>
                <a:gd name="connsiteY6" fmla="*/ 0 h 58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9290" h="587716">
                  <a:moveTo>
                    <a:pt x="0" y="0"/>
                  </a:moveTo>
                  <a:lnTo>
                    <a:pt x="1175432" y="0"/>
                  </a:lnTo>
                  <a:lnTo>
                    <a:pt x="1469290" y="293858"/>
                  </a:lnTo>
                  <a:lnTo>
                    <a:pt x="1175432" y="587716"/>
                  </a:lnTo>
                  <a:lnTo>
                    <a:pt x="0" y="587716"/>
                  </a:lnTo>
                  <a:lnTo>
                    <a:pt x="293858" y="293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7531" tIns="22860" rIns="391811" bIns="22860" numCol="1" spcCol="1270" anchor="ctr" anchorCtr="0">
              <a:noAutofit/>
            </a:bodyPr>
            <a:lstStyle/>
            <a:p>
              <a:pPr algn="ctr" defTabSz="160016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>
                <a:solidFill>
                  <a:srgbClr val="262626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</a:endParaRPr>
            </a:p>
          </p:txBody>
        </p:sp>
        <p:sp>
          <p:nvSpPr>
            <p:cNvPr id="60" name="Text Placeholder 3"/>
            <p:cNvSpPr txBox="1">
              <a:spLocks/>
            </p:cNvSpPr>
            <p:nvPr/>
          </p:nvSpPr>
          <p:spPr>
            <a:xfrm>
              <a:off x="2320654" y="1535108"/>
              <a:ext cx="831097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tr-TR" sz="2500" b="1" dirty="0">
                  <a:solidFill>
                    <a:srgbClr val="FFFFFF">
                      <a:lumMod val="50000"/>
                    </a:srgbClr>
                  </a:solidFill>
                  <a:latin typeface="Arial"/>
                </a:rPr>
                <a:t>Pasta Grafiği</a:t>
              </a:r>
              <a:endParaRPr lang="en-US" sz="2500" b="1" dirty="0">
                <a:solidFill>
                  <a:srgbClr val="FFFFFF">
                    <a:lumMod val="50000"/>
                  </a:srgbClr>
                </a:solidFill>
                <a:latin typeface="Arial"/>
              </a:endParaRPr>
            </a:p>
          </p:txBody>
        </p:sp>
      </p:grpSp>
      <p:sp>
        <p:nvSpPr>
          <p:cNvPr id="14" name="Freeform 38">
            <a:extLst>
              <a:ext uri="{FF2B5EF4-FFF2-40B4-BE49-F238E27FC236}">
                <a16:creationId xmlns:a16="http://schemas.microsoft.com/office/drawing/2014/main" id="{56F8C731-A38F-43A6-861E-103F83E23D82}"/>
              </a:ext>
            </a:extLst>
          </p:cNvPr>
          <p:cNvSpPr/>
          <p:nvPr/>
        </p:nvSpPr>
        <p:spPr>
          <a:xfrm>
            <a:off x="1011114" y="627631"/>
            <a:ext cx="3499912" cy="94412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rgbClr val="15CFD9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7941" tIns="27940" rIns="472060" bIns="27940" numCol="1" spcCol="1270" anchor="ctr" anchorCtr="0">
            <a:noAutofit/>
          </a:bodyPr>
          <a:lstStyle/>
          <a:p>
            <a:pPr algn="ctr" defTabSz="19557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78D3B1CA-3CC7-4A49-A928-09B24D01CB50}"/>
              </a:ext>
            </a:extLst>
          </p:cNvPr>
          <p:cNvSpPr txBox="1">
            <a:spLocks/>
          </p:cNvSpPr>
          <p:nvPr/>
        </p:nvSpPr>
        <p:spPr>
          <a:xfrm>
            <a:off x="1765784" y="853467"/>
            <a:ext cx="2212144" cy="49244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tr-TR" sz="3200" b="1" dirty="0">
                <a:solidFill>
                  <a:schemeClr val="bg1"/>
                </a:solidFill>
                <a:latin typeface="Arial"/>
              </a:rPr>
              <a:t>PIE CHART</a:t>
            </a:r>
            <a:endParaRPr lang="en-US" sz="32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62AC1C6-FC1E-4071-9E3A-929E87024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148" y="1819212"/>
            <a:ext cx="400105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6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2" grpId="0" animBg="1"/>
      <p:bldP spid="5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</a:rPr>
              <a:pPr defTabSz="1375467"/>
              <a:t>15</a:t>
            </a:fld>
            <a:endParaRPr lang="en-US" dirty="0">
              <a:solidFill>
                <a:srgbClr val="262626">
                  <a:lumMod val="75000"/>
                  <a:lumOff val="25000"/>
                </a:srgbClr>
              </a:solidFill>
              <a:latin typeface="Arial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1453452" y="2079019"/>
            <a:ext cx="3723460" cy="258532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67"/>
            <a:r>
              <a:rPr lang="tr-TR" sz="2800" dirty="0"/>
              <a:t>Veri matrisinin her girdisi </a:t>
            </a:r>
            <a:r>
              <a:rPr lang="tr-TR" sz="2800" dirty="0">
                <a:solidFill>
                  <a:schemeClr val="tx1"/>
                </a:solidFill>
                <a:latin typeface="Arial"/>
              </a:rPr>
              <a:t>görüntüdeki </a:t>
            </a:r>
          </a:p>
          <a:p>
            <a:pPr algn="l" defTabSz="1375467"/>
            <a:r>
              <a:rPr lang="tr-TR" sz="2800" dirty="0">
                <a:solidFill>
                  <a:schemeClr val="tx1"/>
                </a:solidFill>
                <a:latin typeface="Arial"/>
              </a:rPr>
              <a:t>bir piksel ile ilişkilendirilerek bir görüntü olarak görselleştirilebilir. </a:t>
            </a:r>
            <a:endParaRPr lang="en-US" sz="2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2" name="Freeform 45"/>
          <p:cNvSpPr>
            <a:spLocks noEditPoints="1"/>
          </p:cNvSpPr>
          <p:nvPr/>
        </p:nvSpPr>
        <p:spPr bwMode="auto">
          <a:xfrm>
            <a:off x="928109" y="212425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20A5D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" name="Freeform 41">
            <a:extLst>
              <a:ext uri="{FF2B5EF4-FFF2-40B4-BE49-F238E27FC236}">
                <a16:creationId xmlns:a16="http://schemas.microsoft.com/office/drawing/2014/main" id="{3C3A49D2-2266-487C-A842-CF8E3E0CFDD6}"/>
              </a:ext>
            </a:extLst>
          </p:cNvPr>
          <p:cNvSpPr/>
          <p:nvPr/>
        </p:nvSpPr>
        <p:spPr>
          <a:xfrm>
            <a:off x="1012879" y="627628"/>
            <a:ext cx="4008825" cy="94412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rgbClr val="0E71CA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7941" tIns="27940" rIns="472060" bIns="27940" numCol="1" spcCol="1270" anchor="ctr" anchorCtr="0">
            <a:noAutofit/>
          </a:bodyPr>
          <a:lstStyle/>
          <a:p>
            <a:pPr algn="ctr" defTabSz="19557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78D3B1CA-3CC7-4A49-A928-09B24D01CB50}"/>
              </a:ext>
            </a:extLst>
          </p:cNvPr>
          <p:cNvSpPr txBox="1">
            <a:spLocks/>
          </p:cNvSpPr>
          <p:nvPr/>
        </p:nvSpPr>
        <p:spPr>
          <a:xfrm>
            <a:off x="1852062" y="853466"/>
            <a:ext cx="2749151" cy="49244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tr-TR" sz="3200" b="1" dirty="0">
                <a:solidFill>
                  <a:schemeClr val="bg1"/>
                </a:solidFill>
                <a:latin typeface="Arial"/>
              </a:rPr>
              <a:t>MATRIX PLOT</a:t>
            </a:r>
            <a:endParaRPr lang="en-US" sz="3200" b="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10" name="Group 63">
            <a:extLst>
              <a:ext uri="{FF2B5EF4-FFF2-40B4-BE49-F238E27FC236}">
                <a16:creationId xmlns:a16="http://schemas.microsoft.com/office/drawing/2014/main" id="{8FCF1B14-75DB-40E0-AA2F-384E09A1A66B}"/>
              </a:ext>
            </a:extLst>
          </p:cNvPr>
          <p:cNvGrpSpPr/>
          <p:nvPr/>
        </p:nvGrpSpPr>
        <p:grpSpPr>
          <a:xfrm>
            <a:off x="4466770" y="708940"/>
            <a:ext cx="3337272" cy="783621"/>
            <a:chOff x="1914687" y="1387437"/>
            <a:chExt cx="1469290" cy="587716"/>
          </a:xfrm>
        </p:grpSpPr>
        <p:sp>
          <p:nvSpPr>
            <p:cNvPr id="11" name="Freeform 32">
              <a:extLst>
                <a:ext uri="{FF2B5EF4-FFF2-40B4-BE49-F238E27FC236}">
                  <a16:creationId xmlns:a16="http://schemas.microsoft.com/office/drawing/2014/main" id="{7F90E6DD-4C90-4716-9127-96CEBB31D9B0}"/>
                </a:ext>
              </a:extLst>
            </p:cNvPr>
            <p:cNvSpPr/>
            <p:nvPr/>
          </p:nvSpPr>
          <p:spPr>
            <a:xfrm>
              <a:off x="1914687" y="1387437"/>
              <a:ext cx="1469290" cy="587716"/>
            </a:xfrm>
            <a:custGeom>
              <a:avLst/>
              <a:gdLst>
                <a:gd name="connsiteX0" fmla="*/ 0 w 1469290"/>
                <a:gd name="connsiteY0" fmla="*/ 0 h 587716"/>
                <a:gd name="connsiteX1" fmla="*/ 1175432 w 1469290"/>
                <a:gd name="connsiteY1" fmla="*/ 0 h 587716"/>
                <a:gd name="connsiteX2" fmla="*/ 1469290 w 1469290"/>
                <a:gd name="connsiteY2" fmla="*/ 293858 h 587716"/>
                <a:gd name="connsiteX3" fmla="*/ 1175432 w 1469290"/>
                <a:gd name="connsiteY3" fmla="*/ 587716 h 587716"/>
                <a:gd name="connsiteX4" fmla="*/ 0 w 1469290"/>
                <a:gd name="connsiteY4" fmla="*/ 587716 h 587716"/>
                <a:gd name="connsiteX5" fmla="*/ 293858 w 1469290"/>
                <a:gd name="connsiteY5" fmla="*/ 293858 h 587716"/>
                <a:gd name="connsiteX6" fmla="*/ 0 w 1469290"/>
                <a:gd name="connsiteY6" fmla="*/ 0 h 58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9290" h="587716">
                  <a:moveTo>
                    <a:pt x="0" y="0"/>
                  </a:moveTo>
                  <a:lnTo>
                    <a:pt x="1175432" y="0"/>
                  </a:lnTo>
                  <a:lnTo>
                    <a:pt x="1469290" y="293858"/>
                  </a:lnTo>
                  <a:lnTo>
                    <a:pt x="1175432" y="587716"/>
                  </a:lnTo>
                  <a:lnTo>
                    <a:pt x="0" y="587716"/>
                  </a:lnTo>
                  <a:lnTo>
                    <a:pt x="293858" y="293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7531" tIns="22860" rIns="391811" bIns="22860" numCol="1" spcCol="1270" anchor="ctr" anchorCtr="0">
              <a:noAutofit/>
            </a:bodyPr>
            <a:lstStyle/>
            <a:p>
              <a:pPr algn="ctr" defTabSz="160016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>
                <a:solidFill>
                  <a:srgbClr val="262626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</a:endParaRP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C8D01E62-241F-4F81-9925-AE630C9304A3}"/>
                </a:ext>
              </a:extLst>
            </p:cNvPr>
            <p:cNvSpPr txBox="1">
              <a:spLocks/>
            </p:cNvSpPr>
            <p:nvPr/>
          </p:nvSpPr>
          <p:spPr>
            <a:xfrm>
              <a:off x="2280289" y="1535108"/>
              <a:ext cx="911828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tr-TR" sz="2500" b="1" dirty="0">
                  <a:solidFill>
                    <a:srgbClr val="FFFFFF">
                      <a:lumMod val="50000"/>
                    </a:srgbClr>
                  </a:solidFill>
                  <a:latin typeface="Arial"/>
                </a:rPr>
                <a:t>Matris Grafiği</a:t>
              </a:r>
              <a:endParaRPr lang="en-US" sz="2500" b="1" dirty="0">
                <a:solidFill>
                  <a:srgbClr val="FFFFFF">
                    <a:lumMod val="50000"/>
                  </a:srgbClr>
                </a:solidFill>
                <a:latin typeface="Arial"/>
              </a:endParaRPr>
            </a:p>
          </p:txBody>
        </p:sp>
      </p:grpSp>
      <p:pic>
        <p:nvPicPr>
          <p:cNvPr id="3" name="Resim 2">
            <a:extLst>
              <a:ext uri="{FF2B5EF4-FFF2-40B4-BE49-F238E27FC236}">
                <a16:creationId xmlns:a16="http://schemas.microsoft.com/office/drawing/2014/main" id="{2850B7A6-F85D-4B01-A6C2-6EABB18F9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704" y="1702012"/>
            <a:ext cx="6411000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6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</a:rPr>
              <a:pPr defTabSz="1375467"/>
              <a:t>16</a:t>
            </a:fld>
            <a:endParaRPr lang="en-US" dirty="0">
              <a:solidFill>
                <a:srgbClr val="262626">
                  <a:lumMod val="75000"/>
                  <a:lumOff val="25000"/>
                </a:srgbClr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928109" y="628737"/>
            <a:ext cx="3599999" cy="94412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rgbClr val="20A5D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7941" tIns="27940" rIns="472060" bIns="27940" numCol="1" spcCol="1270" anchor="ctr" anchorCtr="0">
            <a:noAutofit/>
          </a:bodyPr>
          <a:lstStyle/>
          <a:p>
            <a:pPr algn="ctr" defTabSz="19557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40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987384" y="708987"/>
            <a:ext cx="3492707" cy="783621"/>
            <a:chOff x="2310038" y="1386352"/>
            <a:chExt cx="1469290" cy="587716"/>
          </a:xfrm>
        </p:grpSpPr>
        <p:sp>
          <p:nvSpPr>
            <p:cNvPr id="33" name="Freeform 32"/>
            <p:cNvSpPr/>
            <p:nvPr/>
          </p:nvSpPr>
          <p:spPr>
            <a:xfrm>
              <a:off x="2310038" y="1386352"/>
              <a:ext cx="1469290" cy="587716"/>
            </a:xfrm>
            <a:custGeom>
              <a:avLst/>
              <a:gdLst>
                <a:gd name="connsiteX0" fmla="*/ 0 w 1469290"/>
                <a:gd name="connsiteY0" fmla="*/ 0 h 587716"/>
                <a:gd name="connsiteX1" fmla="*/ 1175432 w 1469290"/>
                <a:gd name="connsiteY1" fmla="*/ 0 h 587716"/>
                <a:gd name="connsiteX2" fmla="*/ 1469290 w 1469290"/>
                <a:gd name="connsiteY2" fmla="*/ 293858 h 587716"/>
                <a:gd name="connsiteX3" fmla="*/ 1175432 w 1469290"/>
                <a:gd name="connsiteY3" fmla="*/ 587716 h 587716"/>
                <a:gd name="connsiteX4" fmla="*/ 0 w 1469290"/>
                <a:gd name="connsiteY4" fmla="*/ 587716 h 587716"/>
                <a:gd name="connsiteX5" fmla="*/ 293858 w 1469290"/>
                <a:gd name="connsiteY5" fmla="*/ 293858 h 587716"/>
                <a:gd name="connsiteX6" fmla="*/ 0 w 1469290"/>
                <a:gd name="connsiteY6" fmla="*/ 0 h 58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9290" h="587716">
                  <a:moveTo>
                    <a:pt x="0" y="0"/>
                  </a:moveTo>
                  <a:lnTo>
                    <a:pt x="1175432" y="0"/>
                  </a:lnTo>
                  <a:lnTo>
                    <a:pt x="1469290" y="293858"/>
                  </a:lnTo>
                  <a:lnTo>
                    <a:pt x="1175432" y="587716"/>
                  </a:lnTo>
                  <a:lnTo>
                    <a:pt x="0" y="587716"/>
                  </a:lnTo>
                  <a:lnTo>
                    <a:pt x="293858" y="293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7531" tIns="22860" rIns="391811" bIns="22860" numCol="1" spcCol="1270" anchor="ctr" anchorCtr="0">
              <a:noAutofit/>
            </a:bodyPr>
            <a:lstStyle/>
            <a:p>
              <a:pPr algn="ctr" defTabSz="160016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>
                <a:solidFill>
                  <a:srgbClr val="262626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</a:endParaRPr>
            </a:p>
          </p:txBody>
        </p:sp>
        <p:sp>
          <p:nvSpPr>
            <p:cNvPr id="60" name="Text Placeholder 3"/>
            <p:cNvSpPr txBox="1">
              <a:spLocks/>
            </p:cNvSpPr>
            <p:nvPr/>
          </p:nvSpPr>
          <p:spPr>
            <a:xfrm>
              <a:off x="2685581" y="1535938"/>
              <a:ext cx="826068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tr-TR" sz="2500" b="1" dirty="0">
                  <a:solidFill>
                    <a:srgbClr val="FFFFFF">
                      <a:lumMod val="50000"/>
                    </a:srgbClr>
                  </a:solidFill>
                  <a:latin typeface="Arial"/>
                </a:rPr>
                <a:t>Yıldız Grafiği</a:t>
              </a:r>
              <a:endParaRPr lang="en-US" sz="2500" b="1" dirty="0">
                <a:solidFill>
                  <a:srgbClr val="FFFFFF">
                    <a:lumMod val="50000"/>
                  </a:srgbClr>
                </a:solidFill>
                <a:latin typeface="Arial"/>
              </a:endParaRPr>
            </a:p>
          </p:txBody>
        </p:sp>
      </p:grp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78D3B1CA-3CC7-4A49-A928-09B24D01CB50}"/>
              </a:ext>
            </a:extLst>
          </p:cNvPr>
          <p:cNvSpPr txBox="1">
            <a:spLocks/>
          </p:cNvSpPr>
          <p:nvPr/>
        </p:nvSpPr>
        <p:spPr>
          <a:xfrm>
            <a:off x="1693486" y="854573"/>
            <a:ext cx="2293898" cy="49244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tr-TR" sz="3200" b="1" dirty="0">
                <a:solidFill>
                  <a:schemeClr val="bg1"/>
                </a:solidFill>
                <a:latin typeface="Arial"/>
              </a:rPr>
              <a:t>STAR PLOT</a:t>
            </a:r>
            <a:endParaRPr lang="en-US" sz="32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61802D4-63B4-47D0-9E91-F1997788C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35" y="1572852"/>
            <a:ext cx="8865902" cy="47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9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</a:rPr>
              <a:pPr defTabSz="1375467"/>
              <a:t>17</a:t>
            </a:fld>
            <a:endParaRPr lang="en-US" dirty="0">
              <a:solidFill>
                <a:srgbClr val="262626">
                  <a:lumMod val="75000"/>
                  <a:lumOff val="25000"/>
                </a:srgbClr>
              </a:solidFill>
              <a:latin typeface="Arial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5419585" y="708987"/>
            <a:ext cx="3919287" cy="783621"/>
            <a:chOff x="2310038" y="1386352"/>
            <a:chExt cx="1469290" cy="587716"/>
          </a:xfrm>
        </p:grpSpPr>
        <p:sp>
          <p:nvSpPr>
            <p:cNvPr id="33" name="Freeform 32"/>
            <p:cNvSpPr/>
            <p:nvPr/>
          </p:nvSpPr>
          <p:spPr>
            <a:xfrm>
              <a:off x="2310038" y="1386352"/>
              <a:ext cx="1469290" cy="587716"/>
            </a:xfrm>
            <a:custGeom>
              <a:avLst/>
              <a:gdLst>
                <a:gd name="connsiteX0" fmla="*/ 0 w 1469290"/>
                <a:gd name="connsiteY0" fmla="*/ 0 h 587716"/>
                <a:gd name="connsiteX1" fmla="*/ 1175432 w 1469290"/>
                <a:gd name="connsiteY1" fmla="*/ 0 h 587716"/>
                <a:gd name="connsiteX2" fmla="*/ 1469290 w 1469290"/>
                <a:gd name="connsiteY2" fmla="*/ 293858 h 587716"/>
                <a:gd name="connsiteX3" fmla="*/ 1175432 w 1469290"/>
                <a:gd name="connsiteY3" fmla="*/ 587716 h 587716"/>
                <a:gd name="connsiteX4" fmla="*/ 0 w 1469290"/>
                <a:gd name="connsiteY4" fmla="*/ 587716 h 587716"/>
                <a:gd name="connsiteX5" fmla="*/ 293858 w 1469290"/>
                <a:gd name="connsiteY5" fmla="*/ 293858 h 587716"/>
                <a:gd name="connsiteX6" fmla="*/ 0 w 1469290"/>
                <a:gd name="connsiteY6" fmla="*/ 0 h 58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9290" h="587716">
                  <a:moveTo>
                    <a:pt x="0" y="0"/>
                  </a:moveTo>
                  <a:lnTo>
                    <a:pt x="1175432" y="0"/>
                  </a:lnTo>
                  <a:lnTo>
                    <a:pt x="1469290" y="293858"/>
                  </a:lnTo>
                  <a:lnTo>
                    <a:pt x="1175432" y="587716"/>
                  </a:lnTo>
                  <a:lnTo>
                    <a:pt x="0" y="587716"/>
                  </a:lnTo>
                  <a:lnTo>
                    <a:pt x="293858" y="293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7531" tIns="22860" rIns="391811" bIns="22860" numCol="1" spcCol="1270" anchor="ctr" anchorCtr="0">
              <a:noAutofit/>
            </a:bodyPr>
            <a:lstStyle/>
            <a:p>
              <a:pPr algn="ctr" defTabSz="160016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>
                <a:solidFill>
                  <a:srgbClr val="262626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</a:endParaRPr>
            </a:p>
          </p:txBody>
        </p:sp>
        <p:sp>
          <p:nvSpPr>
            <p:cNvPr id="60" name="Text Placeholder 3"/>
            <p:cNvSpPr txBox="1">
              <a:spLocks/>
            </p:cNvSpPr>
            <p:nvPr/>
          </p:nvSpPr>
          <p:spPr>
            <a:xfrm>
              <a:off x="2577544" y="1535109"/>
              <a:ext cx="935085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tr-TR" sz="2500" b="1" dirty="0">
                  <a:solidFill>
                    <a:srgbClr val="FFFFFF">
                      <a:lumMod val="50000"/>
                    </a:srgbClr>
                  </a:solidFill>
                  <a:latin typeface="Arial"/>
                </a:rPr>
                <a:t>Chernoff Yüzleri</a:t>
              </a:r>
              <a:endParaRPr lang="en-US" sz="2500" b="1" dirty="0">
                <a:solidFill>
                  <a:srgbClr val="FFFFFF">
                    <a:lumMod val="50000"/>
                  </a:srgbClr>
                </a:solidFill>
                <a:latin typeface="Arial"/>
              </a:endParaRPr>
            </a:p>
          </p:txBody>
        </p:sp>
      </p:grpSp>
      <p:sp>
        <p:nvSpPr>
          <p:cNvPr id="13" name="Freeform 34">
            <a:extLst>
              <a:ext uri="{FF2B5EF4-FFF2-40B4-BE49-F238E27FC236}">
                <a16:creationId xmlns:a16="http://schemas.microsoft.com/office/drawing/2014/main" id="{D46DAF44-7241-4E23-9BBB-A7F219433FBF}"/>
              </a:ext>
            </a:extLst>
          </p:cNvPr>
          <p:cNvSpPr/>
          <p:nvPr/>
        </p:nvSpPr>
        <p:spPr>
          <a:xfrm>
            <a:off x="928106" y="627631"/>
            <a:ext cx="5167894" cy="94412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rgbClr val="34BA97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7941" tIns="27940" rIns="472060" bIns="27940" numCol="1" spcCol="1270" anchor="ctr" anchorCtr="0">
            <a:noAutofit/>
          </a:bodyPr>
          <a:lstStyle/>
          <a:p>
            <a:pPr algn="ctr" defTabSz="19557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78D3B1CA-3CC7-4A49-A928-09B24D01CB50}"/>
              </a:ext>
            </a:extLst>
          </p:cNvPr>
          <p:cNvSpPr txBox="1">
            <a:spLocks/>
          </p:cNvSpPr>
          <p:nvPr/>
        </p:nvSpPr>
        <p:spPr>
          <a:xfrm>
            <a:off x="1925107" y="853468"/>
            <a:ext cx="3762057" cy="49244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tr-TR" sz="3200" b="1" dirty="0">
                <a:solidFill>
                  <a:schemeClr val="bg1"/>
                </a:solidFill>
                <a:latin typeface="Arial"/>
              </a:rPr>
              <a:t>CHERNOFF FACES</a:t>
            </a:r>
            <a:endParaRPr lang="en-US" sz="32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7309CD0-1284-474E-8BE4-8FEFFD9D6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46" y="1571748"/>
            <a:ext cx="9011908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</a:rPr>
              <a:pPr defTabSz="1375467"/>
              <a:t>18</a:t>
            </a:fld>
            <a:endParaRPr lang="en-US" dirty="0">
              <a:solidFill>
                <a:srgbClr val="262626">
                  <a:lumMod val="75000"/>
                  <a:lumOff val="25000"/>
                </a:srgbClr>
              </a:solidFill>
              <a:latin typeface="Arial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C68E2FB-E84E-43AC-8971-FD2CD0E20FB6}"/>
              </a:ext>
            </a:extLst>
          </p:cNvPr>
          <p:cNvSpPr txBox="1">
            <a:spLocks/>
          </p:cNvSpPr>
          <p:nvPr/>
        </p:nvSpPr>
        <p:spPr>
          <a:xfrm>
            <a:off x="618978" y="2107155"/>
            <a:ext cx="11024227" cy="67710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375467"/>
            <a:r>
              <a:rPr lang="tr-TR" sz="4400" b="1" dirty="0">
                <a:solidFill>
                  <a:schemeClr val="bg1"/>
                </a:solidFill>
                <a:latin typeface="+mj-lt"/>
              </a:rPr>
              <a:t>TEŞEKKÜRLER.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CFF1C5C-27B8-4DE5-9C3F-7680F8BE8861}"/>
              </a:ext>
            </a:extLst>
          </p:cNvPr>
          <p:cNvSpPr txBox="1">
            <a:spLocks/>
          </p:cNvSpPr>
          <p:nvPr/>
        </p:nvSpPr>
        <p:spPr>
          <a:xfrm>
            <a:off x="618978" y="3545507"/>
            <a:ext cx="11024227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375467"/>
            <a:r>
              <a:rPr lang="tr-TR" sz="3200" dirty="0">
                <a:solidFill>
                  <a:srgbClr val="FFFFFF"/>
                </a:solidFill>
                <a:latin typeface="+mj-lt"/>
              </a:rPr>
              <a:t>NAZLI TUĞBA GÜRSOY</a:t>
            </a:r>
            <a:endParaRPr lang="en-US" sz="32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452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</a:rPr>
              <a:pPr defTabSz="1375467"/>
              <a:t>2</a:t>
            </a:fld>
            <a:endParaRPr lang="en-US" dirty="0">
              <a:solidFill>
                <a:srgbClr val="262626">
                  <a:lumMod val="75000"/>
                  <a:lumOff val="25000"/>
                </a:srgbClr>
              </a:solidFill>
              <a:latin typeface="Arial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867051" y="4095580"/>
            <a:ext cx="2251405" cy="2762443"/>
            <a:chOff x="3823109" y="2168501"/>
            <a:chExt cx="1688554" cy="2071832"/>
          </a:xfrm>
        </p:grpSpPr>
        <p:sp>
          <p:nvSpPr>
            <p:cNvPr id="49" name="Freeform 5"/>
            <p:cNvSpPr>
              <a:spLocks/>
            </p:cNvSpPr>
            <p:nvPr/>
          </p:nvSpPr>
          <p:spPr bwMode="auto">
            <a:xfrm>
              <a:off x="3823109" y="2168501"/>
              <a:ext cx="1688554" cy="2071832"/>
            </a:xfrm>
            <a:custGeom>
              <a:avLst/>
              <a:gdLst/>
              <a:ahLst/>
              <a:cxnLst>
                <a:cxn ang="0">
                  <a:pos x="169" y="528"/>
                </a:cxn>
                <a:cxn ang="0">
                  <a:pos x="121" y="430"/>
                </a:cxn>
                <a:cxn ang="0">
                  <a:pos x="54" y="428"/>
                </a:cxn>
                <a:cxn ang="0">
                  <a:pos x="46" y="390"/>
                </a:cxn>
                <a:cxn ang="0">
                  <a:pos x="28" y="376"/>
                </a:cxn>
                <a:cxn ang="0">
                  <a:pos x="42" y="366"/>
                </a:cxn>
                <a:cxn ang="0">
                  <a:pos x="24" y="356"/>
                </a:cxn>
                <a:cxn ang="0">
                  <a:pos x="19" y="332"/>
                </a:cxn>
                <a:cxn ang="0">
                  <a:pos x="9" y="305"/>
                </a:cxn>
                <a:cxn ang="0">
                  <a:pos x="49" y="233"/>
                </a:cxn>
                <a:cxn ang="0">
                  <a:pos x="133" y="58"/>
                </a:cxn>
                <a:cxn ang="0">
                  <a:pos x="404" y="174"/>
                </a:cxn>
                <a:cxn ang="0">
                  <a:pos x="336" y="387"/>
                </a:cxn>
                <a:cxn ang="0">
                  <a:pos x="347" y="534"/>
                </a:cxn>
                <a:cxn ang="0">
                  <a:pos x="168" y="534"/>
                </a:cxn>
                <a:cxn ang="0">
                  <a:pos x="169" y="528"/>
                </a:cxn>
              </a:cxnLst>
              <a:rect l="0" t="0" r="r" b="b"/>
              <a:pathLst>
                <a:path w="436" h="534">
                  <a:moveTo>
                    <a:pt x="169" y="528"/>
                  </a:moveTo>
                  <a:cubicBezTo>
                    <a:pt x="169" y="528"/>
                    <a:pt x="171" y="428"/>
                    <a:pt x="121" y="430"/>
                  </a:cubicBezTo>
                  <a:cubicBezTo>
                    <a:pt x="71" y="432"/>
                    <a:pt x="66" y="446"/>
                    <a:pt x="54" y="428"/>
                  </a:cubicBezTo>
                  <a:cubicBezTo>
                    <a:pt x="42" y="409"/>
                    <a:pt x="54" y="398"/>
                    <a:pt x="46" y="390"/>
                  </a:cubicBezTo>
                  <a:cubicBezTo>
                    <a:pt x="46" y="390"/>
                    <a:pt x="28" y="384"/>
                    <a:pt x="28" y="376"/>
                  </a:cubicBezTo>
                  <a:cubicBezTo>
                    <a:pt x="28" y="368"/>
                    <a:pt x="42" y="366"/>
                    <a:pt x="42" y="366"/>
                  </a:cubicBezTo>
                  <a:cubicBezTo>
                    <a:pt x="42" y="366"/>
                    <a:pt x="24" y="365"/>
                    <a:pt x="24" y="356"/>
                  </a:cubicBezTo>
                  <a:cubicBezTo>
                    <a:pt x="23" y="348"/>
                    <a:pt x="33" y="338"/>
                    <a:pt x="19" y="332"/>
                  </a:cubicBezTo>
                  <a:cubicBezTo>
                    <a:pt x="5" y="326"/>
                    <a:pt x="0" y="320"/>
                    <a:pt x="9" y="305"/>
                  </a:cubicBezTo>
                  <a:cubicBezTo>
                    <a:pt x="18" y="290"/>
                    <a:pt x="52" y="251"/>
                    <a:pt x="49" y="233"/>
                  </a:cubicBezTo>
                  <a:cubicBezTo>
                    <a:pt x="46" y="216"/>
                    <a:pt x="29" y="117"/>
                    <a:pt x="133" y="58"/>
                  </a:cubicBezTo>
                  <a:cubicBezTo>
                    <a:pt x="238" y="0"/>
                    <a:pt x="372" y="49"/>
                    <a:pt x="404" y="174"/>
                  </a:cubicBezTo>
                  <a:cubicBezTo>
                    <a:pt x="436" y="300"/>
                    <a:pt x="336" y="387"/>
                    <a:pt x="336" y="387"/>
                  </a:cubicBezTo>
                  <a:cubicBezTo>
                    <a:pt x="336" y="387"/>
                    <a:pt x="302" y="480"/>
                    <a:pt x="347" y="534"/>
                  </a:cubicBezTo>
                  <a:cubicBezTo>
                    <a:pt x="168" y="534"/>
                    <a:pt x="168" y="534"/>
                    <a:pt x="168" y="534"/>
                  </a:cubicBezTo>
                  <a:lnTo>
                    <a:pt x="169" y="5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104437" y="2380079"/>
              <a:ext cx="1229523" cy="1099028"/>
              <a:chOff x="5778501" y="3379787"/>
              <a:chExt cx="1630363" cy="145732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Freeform 94"/>
              <p:cNvSpPr>
                <a:spLocks/>
              </p:cNvSpPr>
              <p:nvPr/>
            </p:nvSpPr>
            <p:spPr bwMode="auto">
              <a:xfrm>
                <a:off x="6265856" y="3629025"/>
                <a:ext cx="600075" cy="434975"/>
              </a:xfrm>
              <a:custGeom>
                <a:avLst/>
                <a:gdLst/>
                <a:ahLst/>
                <a:cxnLst>
                  <a:cxn ang="0">
                    <a:pos x="241" y="389"/>
                  </a:cxn>
                  <a:cxn ang="0">
                    <a:pos x="410" y="422"/>
                  </a:cxn>
                  <a:cxn ang="0">
                    <a:pos x="517" y="385"/>
                  </a:cxn>
                  <a:cxn ang="0">
                    <a:pos x="626" y="183"/>
                  </a:cxn>
                  <a:cxn ang="0">
                    <a:pos x="473" y="18"/>
                  </a:cxn>
                  <a:cxn ang="0">
                    <a:pos x="305" y="99"/>
                  </a:cxn>
                  <a:cxn ang="0">
                    <a:pos x="286" y="112"/>
                  </a:cxn>
                  <a:cxn ang="0">
                    <a:pos x="265" y="102"/>
                  </a:cxn>
                  <a:cxn ang="0">
                    <a:pos x="115" y="81"/>
                  </a:cxn>
                  <a:cxn ang="0">
                    <a:pos x="0" y="197"/>
                  </a:cxn>
                  <a:cxn ang="0">
                    <a:pos x="15" y="207"/>
                  </a:cxn>
                  <a:cxn ang="0">
                    <a:pos x="144" y="456"/>
                  </a:cxn>
                  <a:cxn ang="0">
                    <a:pos x="241" y="389"/>
                  </a:cxn>
                </a:cxnLst>
                <a:rect l="0" t="0" r="r" b="b"/>
                <a:pathLst>
                  <a:path w="630" h="456">
                    <a:moveTo>
                      <a:pt x="241" y="389"/>
                    </a:moveTo>
                    <a:cubicBezTo>
                      <a:pt x="322" y="372"/>
                      <a:pt x="383" y="404"/>
                      <a:pt x="410" y="422"/>
                    </a:cubicBezTo>
                    <a:cubicBezTo>
                      <a:pt x="430" y="411"/>
                      <a:pt x="469" y="392"/>
                      <a:pt x="517" y="385"/>
                    </a:cubicBezTo>
                    <a:cubicBezTo>
                      <a:pt x="518" y="326"/>
                      <a:pt x="543" y="229"/>
                      <a:pt x="626" y="183"/>
                    </a:cubicBezTo>
                    <a:cubicBezTo>
                      <a:pt x="630" y="140"/>
                      <a:pt x="596" y="38"/>
                      <a:pt x="473" y="18"/>
                    </a:cubicBezTo>
                    <a:cubicBezTo>
                      <a:pt x="360" y="0"/>
                      <a:pt x="308" y="95"/>
                      <a:pt x="305" y="99"/>
                    </a:cubicBezTo>
                    <a:cubicBezTo>
                      <a:pt x="302" y="106"/>
                      <a:pt x="294" y="111"/>
                      <a:pt x="286" y="112"/>
                    </a:cubicBezTo>
                    <a:cubicBezTo>
                      <a:pt x="278" y="112"/>
                      <a:pt x="270" y="109"/>
                      <a:pt x="265" y="102"/>
                    </a:cubicBezTo>
                    <a:cubicBezTo>
                      <a:pt x="263" y="100"/>
                      <a:pt x="226" y="54"/>
                      <a:pt x="115" y="81"/>
                    </a:cubicBezTo>
                    <a:cubicBezTo>
                      <a:pt x="23" y="102"/>
                      <a:pt x="4" y="172"/>
                      <a:pt x="0" y="197"/>
                    </a:cubicBezTo>
                    <a:cubicBezTo>
                      <a:pt x="5" y="200"/>
                      <a:pt x="10" y="203"/>
                      <a:pt x="15" y="207"/>
                    </a:cubicBezTo>
                    <a:cubicBezTo>
                      <a:pt x="108" y="274"/>
                      <a:pt x="136" y="382"/>
                      <a:pt x="144" y="456"/>
                    </a:cubicBezTo>
                    <a:cubicBezTo>
                      <a:pt x="163" y="426"/>
                      <a:pt x="194" y="398"/>
                      <a:pt x="241" y="38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377790"/>
                  </a:solidFill>
                  <a:latin typeface="Arial"/>
                </a:endParaRPr>
              </a:p>
            </p:txBody>
          </p:sp>
          <p:sp>
            <p:nvSpPr>
              <p:cNvPr id="58" name="Freeform 95"/>
              <p:cNvSpPr>
                <a:spLocks/>
              </p:cNvSpPr>
              <p:nvPr/>
            </p:nvSpPr>
            <p:spPr bwMode="auto">
              <a:xfrm>
                <a:off x="5778501" y="3379787"/>
                <a:ext cx="1630363" cy="1457326"/>
              </a:xfrm>
              <a:custGeom>
                <a:avLst/>
                <a:gdLst/>
                <a:ahLst/>
                <a:cxnLst>
                  <a:cxn ang="0">
                    <a:pos x="1586" y="533"/>
                  </a:cxn>
                  <a:cxn ang="0">
                    <a:pos x="1180" y="215"/>
                  </a:cxn>
                  <a:cxn ang="0">
                    <a:pos x="327" y="309"/>
                  </a:cxn>
                  <a:cxn ang="0">
                    <a:pos x="446" y="934"/>
                  </a:cxn>
                  <a:cxn ang="0">
                    <a:pos x="498" y="508"/>
                  </a:cxn>
                  <a:cxn ang="0">
                    <a:pos x="264" y="643"/>
                  </a:cxn>
                  <a:cxn ang="0">
                    <a:pos x="415" y="697"/>
                  </a:cxn>
                  <a:cxn ang="0">
                    <a:pos x="434" y="741"/>
                  </a:cxn>
                  <a:cxn ang="0">
                    <a:pos x="219" y="660"/>
                  </a:cxn>
                  <a:cxn ang="0">
                    <a:pos x="466" y="438"/>
                  </a:cxn>
                  <a:cxn ang="0">
                    <a:pos x="790" y="314"/>
                  </a:cxn>
                  <a:cxn ang="0">
                    <a:pos x="1145" y="323"/>
                  </a:cxn>
                  <a:cxn ang="0">
                    <a:pos x="1449" y="496"/>
                  </a:cxn>
                  <a:cxn ang="0">
                    <a:pos x="1556" y="882"/>
                  </a:cxn>
                  <a:cxn ang="0">
                    <a:pos x="1272" y="974"/>
                  </a:cxn>
                  <a:cxn ang="0">
                    <a:pos x="807" y="1047"/>
                  </a:cxn>
                  <a:cxn ang="0">
                    <a:pos x="717" y="974"/>
                  </a:cxn>
                  <a:cxn ang="0">
                    <a:pos x="760" y="954"/>
                  </a:cxn>
                  <a:cxn ang="0">
                    <a:pos x="942" y="931"/>
                  </a:cxn>
                  <a:cxn ang="0">
                    <a:pos x="1454" y="953"/>
                  </a:cxn>
                  <a:cxn ang="0">
                    <a:pos x="1460" y="727"/>
                  </a:cxn>
                  <a:cxn ang="0">
                    <a:pos x="1415" y="530"/>
                  </a:cxn>
                  <a:cxn ang="0">
                    <a:pos x="1076" y="644"/>
                  </a:cxn>
                  <a:cxn ang="0">
                    <a:pos x="1264" y="785"/>
                  </a:cxn>
                  <a:cxn ang="0">
                    <a:pos x="934" y="733"/>
                  </a:cxn>
                  <a:cxn ang="0">
                    <a:pos x="762" y="698"/>
                  </a:cxn>
                  <a:cxn ang="0">
                    <a:pos x="649" y="831"/>
                  </a:cxn>
                  <a:cxn ang="0">
                    <a:pos x="467" y="1053"/>
                  </a:cxn>
                  <a:cxn ang="0">
                    <a:pos x="817" y="1278"/>
                  </a:cxn>
                  <a:cxn ang="0">
                    <a:pos x="1161" y="1148"/>
                  </a:cxn>
                  <a:cxn ang="0">
                    <a:pos x="1107" y="1079"/>
                  </a:cxn>
                  <a:cxn ang="0">
                    <a:pos x="1206" y="1132"/>
                  </a:cxn>
                  <a:cxn ang="0">
                    <a:pos x="1176" y="1277"/>
                  </a:cxn>
                  <a:cxn ang="0">
                    <a:pos x="837" y="1335"/>
                  </a:cxn>
                  <a:cxn ang="0">
                    <a:pos x="1340" y="1413"/>
                  </a:cxn>
                  <a:cxn ang="0">
                    <a:pos x="1704" y="806"/>
                  </a:cxn>
                </a:cxnLst>
                <a:rect l="0" t="0" r="r" b="b"/>
                <a:pathLst>
                  <a:path w="1711" h="1531">
                    <a:moveTo>
                      <a:pt x="1704" y="806"/>
                    </a:moveTo>
                    <a:cubicBezTo>
                      <a:pt x="1698" y="609"/>
                      <a:pt x="1586" y="533"/>
                      <a:pt x="1586" y="533"/>
                    </a:cubicBezTo>
                    <a:cubicBezTo>
                      <a:pt x="1586" y="533"/>
                      <a:pt x="1573" y="438"/>
                      <a:pt x="1486" y="336"/>
                    </a:cubicBezTo>
                    <a:cubicBezTo>
                      <a:pt x="1352" y="188"/>
                      <a:pt x="1180" y="215"/>
                      <a:pt x="1180" y="215"/>
                    </a:cubicBezTo>
                    <a:cubicBezTo>
                      <a:pt x="959" y="0"/>
                      <a:pt x="732" y="165"/>
                      <a:pt x="732" y="165"/>
                    </a:cubicBezTo>
                    <a:cubicBezTo>
                      <a:pt x="417" y="62"/>
                      <a:pt x="327" y="309"/>
                      <a:pt x="327" y="309"/>
                    </a:cubicBezTo>
                    <a:cubicBezTo>
                      <a:pt x="147" y="328"/>
                      <a:pt x="0" y="540"/>
                      <a:pt x="132" y="766"/>
                    </a:cubicBezTo>
                    <a:cubicBezTo>
                      <a:pt x="233" y="940"/>
                      <a:pt x="382" y="942"/>
                      <a:pt x="446" y="934"/>
                    </a:cubicBezTo>
                    <a:cubicBezTo>
                      <a:pt x="466" y="879"/>
                      <a:pt x="511" y="818"/>
                      <a:pt x="608" y="791"/>
                    </a:cubicBezTo>
                    <a:cubicBezTo>
                      <a:pt x="609" y="782"/>
                      <a:pt x="621" y="597"/>
                      <a:pt x="498" y="508"/>
                    </a:cubicBezTo>
                    <a:cubicBezTo>
                      <a:pt x="424" y="455"/>
                      <a:pt x="342" y="468"/>
                      <a:pt x="297" y="503"/>
                    </a:cubicBezTo>
                    <a:cubicBezTo>
                      <a:pt x="254" y="536"/>
                      <a:pt x="242" y="587"/>
                      <a:pt x="264" y="643"/>
                    </a:cubicBezTo>
                    <a:cubicBezTo>
                      <a:pt x="275" y="671"/>
                      <a:pt x="292" y="690"/>
                      <a:pt x="316" y="700"/>
                    </a:cubicBezTo>
                    <a:cubicBezTo>
                      <a:pt x="361" y="719"/>
                      <a:pt x="415" y="697"/>
                      <a:pt x="415" y="697"/>
                    </a:cubicBezTo>
                    <a:cubicBezTo>
                      <a:pt x="427" y="692"/>
                      <a:pt x="441" y="697"/>
                      <a:pt x="447" y="710"/>
                    </a:cubicBezTo>
                    <a:cubicBezTo>
                      <a:pt x="452" y="722"/>
                      <a:pt x="446" y="736"/>
                      <a:pt x="434" y="741"/>
                    </a:cubicBezTo>
                    <a:cubicBezTo>
                      <a:pt x="431" y="742"/>
                      <a:pt x="361" y="771"/>
                      <a:pt x="297" y="744"/>
                    </a:cubicBezTo>
                    <a:cubicBezTo>
                      <a:pt x="262" y="730"/>
                      <a:pt x="235" y="701"/>
                      <a:pt x="219" y="660"/>
                    </a:cubicBezTo>
                    <a:cubicBezTo>
                      <a:pt x="189" y="584"/>
                      <a:pt x="208" y="511"/>
                      <a:pt x="268" y="465"/>
                    </a:cubicBezTo>
                    <a:cubicBezTo>
                      <a:pt x="323" y="422"/>
                      <a:pt x="398" y="413"/>
                      <a:pt x="466" y="438"/>
                    </a:cubicBezTo>
                    <a:cubicBezTo>
                      <a:pt x="478" y="387"/>
                      <a:pt x="518" y="319"/>
                      <a:pt x="614" y="296"/>
                    </a:cubicBezTo>
                    <a:cubicBezTo>
                      <a:pt x="707" y="274"/>
                      <a:pt x="762" y="295"/>
                      <a:pt x="790" y="314"/>
                    </a:cubicBezTo>
                    <a:cubicBezTo>
                      <a:pt x="824" y="270"/>
                      <a:pt x="893" y="217"/>
                      <a:pt x="992" y="233"/>
                    </a:cubicBezTo>
                    <a:cubicBezTo>
                      <a:pt x="1074" y="246"/>
                      <a:pt x="1121" y="289"/>
                      <a:pt x="1145" y="323"/>
                    </a:cubicBezTo>
                    <a:cubicBezTo>
                      <a:pt x="1168" y="355"/>
                      <a:pt x="1182" y="392"/>
                      <a:pt x="1185" y="426"/>
                    </a:cubicBezTo>
                    <a:cubicBezTo>
                      <a:pt x="1278" y="403"/>
                      <a:pt x="1386" y="432"/>
                      <a:pt x="1449" y="496"/>
                    </a:cubicBezTo>
                    <a:cubicBezTo>
                      <a:pt x="1501" y="549"/>
                      <a:pt x="1519" y="621"/>
                      <a:pt x="1500" y="699"/>
                    </a:cubicBezTo>
                    <a:cubicBezTo>
                      <a:pt x="1524" y="723"/>
                      <a:pt x="1570" y="782"/>
                      <a:pt x="1556" y="882"/>
                    </a:cubicBezTo>
                    <a:cubicBezTo>
                      <a:pt x="1549" y="935"/>
                      <a:pt x="1520" y="976"/>
                      <a:pt x="1474" y="997"/>
                    </a:cubicBezTo>
                    <a:cubicBezTo>
                      <a:pt x="1416" y="1024"/>
                      <a:pt x="1336" y="1015"/>
                      <a:pt x="1272" y="974"/>
                    </a:cubicBezTo>
                    <a:cubicBezTo>
                      <a:pt x="1180" y="916"/>
                      <a:pt x="1038" y="913"/>
                      <a:pt x="972" y="968"/>
                    </a:cubicBezTo>
                    <a:cubicBezTo>
                      <a:pt x="922" y="1010"/>
                      <a:pt x="863" y="1052"/>
                      <a:pt x="807" y="1047"/>
                    </a:cubicBezTo>
                    <a:cubicBezTo>
                      <a:pt x="803" y="1047"/>
                      <a:pt x="799" y="1046"/>
                      <a:pt x="794" y="1045"/>
                    </a:cubicBezTo>
                    <a:cubicBezTo>
                      <a:pt x="762" y="1038"/>
                      <a:pt x="735" y="1014"/>
                      <a:pt x="717" y="974"/>
                    </a:cubicBezTo>
                    <a:cubicBezTo>
                      <a:pt x="711" y="962"/>
                      <a:pt x="716" y="948"/>
                      <a:pt x="728" y="942"/>
                    </a:cubicBezTo>
                    <a:cubicBezTo>
                      <a:pt x="740" y="937"/>
                      <a:pt x="754" y="942"/>
                      <a:pt x="760" y="954"/>
                    </a:cubicBezTo>
                    <a:cubicBezTo>
                      <a:pt x="772" y="980"/>
                      <a:pt x="787" y="994"/>
                      <a:pt x="805" y="998"/>
                    </a:cubicBezTo>
                    <a:cubicBezTo>
                      <a:pt x="844" y="1007"/>
                      <a:pt x="902" y="964"/>
                      <a:pt x="942" y="931"/>
                    </a:cubicBezTo>
                    <a:cubicBezTo>
                      <a:pt x="1024" y="862"/>
                      <a:pt x="1187" y="864"/>
                      <a:pt x="1297" y="934"/>
                    </a:cubicBezTo>
                    <a:cubicBezTo>
                      <a:pt x="1348" y="966"/>
                      <a:pt x="1410" y="974"/>
                      <a:pt x="1454" y="953"/>
                    </a:cubicBezTo>
                    <a:cubicBezTo>
                      <a:pt x="1485" y="939"/>
                      <a:pt x="1504" y="912"/>
                      <a:pt x="1509" y="876"/>
                    </a:cubicBezTo>
                    <a:cubicBezTo>
                      <a:pt x="1523" y="774"/>
                      <a:pt x="1460" y="728"/>
                      <a:pt x="1460" y="727"/>
                    </a:cubicBezTo>
                    <a:cubicBezTo>
                      <a:pt x="1451" y="721"/>
                      <a:pt x="1448" y="711"/>
                      <a:pt x="1450" y="701"/>
                    </a:cubicBezTo>
                    <a:cubicBezTo>
                      <a:pt x="1470" y="633"/>
                      <a:pt x="1458" y="574"/>
                      <a:pt x="1415" y="530"/>
                    </a:cubicBezTo>
                    <a:cubicBezTo>
                      <a:pt x="1363" y="476"/>
                      <a:pt x="1272" y="453"/>
                      <a:pt x="1195" y="473"/>
                    </a:cubicBezTo>
                    <a:cubicBezTo>
                      <a:pt x="1093" y="499"/>
                      <a:pt x="1078" y="609"/>
                      <a:pt x="1076" y="644"/>
                    </a:cubicBezTo>
                    <a:cubicBezTo>
                      <a:pt x="1136" y="647"/>
                      <a:pt x="1204" y="674"/>
                      <a:pt x="1267" y="751"/>
                    </a:cubicBezTo>
                    <a:cubicBezTo>
                      <a:pt x="1275" y="762"/>
                      <a:pt x="1274" y="777"/>
                      <a:pt x="1264" y="785"/>
                    </a:cubicBezTo>
                    <a:cubicBezTo>
                      <a:pt x="1253" y="794"/>
                      <a:pt x="1238" y="792"/>
                      <a:pt x="1230" y="782"/>
                    </a:cubicBezTo>
                    <a:cubicBezTo>
                      <a:pt x="1095" y="617"/>
                      <a:pt x="941" y="728"/>
                      <a:pt x="934" y="733"/>
                    </a:cubicBezTo>
                    <a:cubicBezTo>
                      <a:pt x="925" y="740"/>
                      <a:pt x="912" y="739"/>
                      <a:pt x="904" y="732"/>
                    </a:cubicBezTo>
                    <a:cubicBezTo>
                      <a:pt x="902" y="730"/>
                      <a:pt x="845" y="681"/>
                      <a:pt x="762" y="698"/>
                    </a:cubicBezTo>
                    <a:cubicBezTo>
                      <a:pt x="683" y="714"/>
                      <a:pt x="669" y="810"/>
                      <a:pt x="669" y="811"/>
                    </a:cubicBezTo>
                    <a:cubicBezTo>
                      <a:pt x="667" y="821"/>
                      <a:pt x="659" y="829"/>
                      <a:pt x="649" y="831"/>
                    </a:cubicBezTo>
                    <a:cubicBezTo>
                      <a:pt x="466" y="864"/>
                      <a:pt x="476" y="1025"/>
                      <a:pt x="476" y="1032"/>
                    </a:cubicBezTo>
                    <a:cubicBezTo>
                      <a:pt x="477" y="1040"/>
                      <a:pt x="473" y="1048"/>
                      <a:pt x="467" y="1053"/>
                    </a:cubicBezTo>
                    <a:cubicBezTo>
                      <a:pt x="495" y="1292"/>
                      <a:pt x="815" y="1270"/>
                      <a:pt x="815" y="1270"/>
                    </a:cubicBezTo>
                    <a:cubicBezTo>
                      <a:pt x="816" y="1273"/>
                      <a:pt x="816" y="1276"/>
                      <a:pt x="817" y="1278"/>
                    </a:cubicBezTo>
                    <a:cubicBezTo>
                      <a:pt x="826" y="1282"/>
                      <a:pt x="1041" y="1363"/>
                      <a:pt x="1138" y="1248"/>
                    </a:cubicBezTo>
                    <a:cubicBezTo>
                      <a:pt x="1162" y="1208"/>
                      <a:pt x="1170" y="1174"/>
                      <a:pt x="1161" y="1148"/>
                    </a:cubicBezTo>
                    <a:cubicBezTo>
                      <a:pt x="1151" y="1120"/>
                      <a:pt x="1122" y="1110"/>
                      <a:pt x="1122" y="1110"/>
                    </a:cubicBezTo>
                    <a:cubicBezTo>
                      <a:pt x="1109" y="1106"/>
                      <a:pt x="1103" y="1092"/>
                      <a:pt x="1107" y="1079"/>
                    </a:cubicBezTo>
                    <a:cubicBezTo>
                      <a:pt x="1111" y="1067"/>
                      <a:pt x="1125" y="1060"/>
                      <a:pt x="1138" y="1064"/>
                    </a:cubicBezTo>
                    <a:cubicBezTo>
                      <a:pt x="1140" y="1065"/>
                      <a:pt x="1188" y="1082"/>
                      <a:pt x="1206" y="1132"/>
                    </a:cubicBezTo>
                    <a:cubicBezTo>
                      <a:pt x="1221" y="1172"/>
                      <a:pt x="1211" y="1220"/>
                      <a:pt x="1178" y="1274"/>
                    </a:cubicBezTo>
                    <a:cubicBezTo>
                      <a:pt x="1177" y="1275"/>
                      <a:pt x="1177" y="1276"/>
                      <a:pt x="1176" y="1277"/>
                    </a:cubicBezTo>
                    <a:cubicBezTo>
                      <a:pt x="1116" y="1350"/>
                      <a:pt x="1024" y="1363"/>
                      <a:pt x="946" y="1356"/>
                    </a:cubicBezTo>
                    <a:cubicBezTo>
                      <a:pt x="903" y="1353"/>
                      <a:pt x="864" y="1343"/>
                      <a:pt x="837" y="1335"/>
                    </a:cubicBezTo>
                    <a:cubicBezTo>
                      <a:pt x="893" y="1460"/>
                      <a:pt x="1019" y="1517"/>
                      <a:pt x="1153" y="1523"/>
                    </a:cubicBezTo>
                    <a:cubicBezTo>
                      <a:pt x="1310" y="1531"/>
                      <a:pt x="1340" y="1413"/>
                      <a:pt x="1340" y="1413"/>
                    </a:cubicBezTo>
                    <a:cubicBezTo>
                      <a:pt x="1551" y="1329"/>
                      <a:pt x="1506" y="1116"/>
                      <a:pt x="1506" y="1116"/>
                    </a:cubicBezTo>
                    <a:cubicBezTo>
                      <a:pt x="1594" y="1103"/>
                      <a:pt x="1711" y="1004"/>
                      <a:pt x="1704" y="8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377790"/>
                  </a:solidFill>
                  <a:latin typeface="Arial"/>
                </a:endParaRPr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7904683" y="3056073"/>
            <a:ext cx="622300" cy="732368"/>
            <a:chOff x="5928512" y="1909354"/>
            <a:chExt cx="466725" cy="549276"/>
          </a:xfrm>
        </p:grpSpPr>
        <p:grpSp>
          <p:nvGrpSpPr>
            <p:cNvPr id="109" name="Group 108"/>
            <p:cNvGrpSpPr/>
            <p:nvPr/>
          </p:nvGrpSpPr>
          <p:grpSpPr>
            <a:xfrm rot="2441522">
              <a:off x="5928512" y="1909354"/>
              <a:ext cx="466725" cy="549276"/>
              <a:chOff x="7913688" y="2678112"/>
              <a:chExt cx="466725" cy="549276"/>
            </a:xfrm>
            <a:solidFill>
              <a:schemeClr val="accent3"/>
            </a:solidFill>
          </p:grpSpPr>
          <p:sp>
            <p:nvSpPr>
              <p:cNvPr id="73" name="Oval 10"/>
              <p:cNvSpPr>
                <a:spLocks noChangeArrowheads="1"/>
              </p:cNvSpPr>
              <p:nvPr/>
            </p:nvSpPr>
            <p:spPr bwMode="auto">
              <a:xfrm>
                <a:off x="7913688" y="2678112"/>
                <a:ext cx="466725" cy="46831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75" name="Freeform 11"/>
              <p:cNvSpPr>
                <a:spLocks/>
              </p:cNvSpPr>
              <p:nvPr/>
            </p:nvSpPr>
            <p:spPr bwMode="auto">
              <a:xfrm>
                <a:off x="8031163" y="3114675"/>
                <a:ext cx="122238" cy="1127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71"/>
                  </a:cxn>
                  <a:cxn ang="0">
                    <a:pos x="77" y="13"/>
                  </a:cxn>
                  <a:cxn ang="0">
                    <a:pos x="0" y="0"/>
                  </a:cxn>
                </a:cxnLst>
                <a:rect l="0" t="0" r="r" b="b"/>
                <a:pathLst>
                  <a:path w="77" h="71">
                    <a:moveTo>
                      <a:pt x="0" y="0"/>
                    </a:moveTo>
                    <a:lnTo>
                      <a:pt x="8" y="71"/>
                    </a:lnTo>
                    <a:lnTo>
                      <a:pt x="77" y="1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191" name="Freeform 65"/>
            <p:cNvSpPr>
              <a:spLocks noEditPoints="1"/>
            </p:cNvSpPr>
            <p:nvPr/>
          </p:nvSpPr>
          <p:spPr bwMode="auto">
            <a:xfrm>
              <a:off x="6045507" y="1995680"/>
              <a:ext cx="261619" cy="290891"/>
            </a:xfrm>
            <a:custGeom>
              <a:avLst/>
              <a:gdLst/>
              <a:ahLst/>
              <a:cxnLst>
                <a:cxn ang="0">
                  <a:pos x="151" y="125"/>
                </a:cxn>
                <a:cxn ang="0">
                  <a:pos x="144" y="120"/>
                </a:cxn>
                <a:cxn ang="0">
                  <a:pos x="107" y="104"/>
                </a:cxn>
                <a:cxn ang="0">
                  <a:pos x="105" y="102"/>
                </a:cxn>
                <a:cxn ang="0">
                  <a:pos x="102" y="95"/>
                </a:cxn>
                <a:cxn ang="0">
                  <a:pos x="100" y="91"/>
                </a:cxn>
                <a:cxn ang="0">
                  <a:pos x="99" y="89"/>
                </a:cxn>
                <a:cxn ang="0">
                  <a:pos x="102" y="73"/>
                </a:cxn>
                <a:cxn ang="0">
                  <a:pos x="102" y="72"/>
                </a:cxn>
                <a:cxn ang="0">
                  <a:pos x="108" y="57"/>
                </a:cxn>
                <a:cxn ang="0">
                  <a:pos x="108" y="57"/>
                </a:cxn>
                <a:cxn ang="0">
                  <a:pos x="109" y="47"/>
                </a:cxn>
                <a:cxn ang="0">
                  <a:pos x="108" y="45"/>
                </a:cxn>
                <a:cxn ang="0">
                  <a:pos x="106" y="42"/>
                </a:cxn>
                <a:cxn ang="0">
                  <a:pos x="106" y="27"/>
                </a:cxn>
                <a:cxn ang="0">
                  <a:pos x="102" y="17"/>
                </a:cxn>
                <a:cxn ang="0">
                  <a:pos x="97" y="13"/>
                </a:cxn>
                <a:cxn ang="0">
                  <a:pos x="97" y="13"/>
                </a:cxn>
                <a:cxn ang="0">
                  <a:pos x="95" y="6"/>
                </a:cxn>
                <a:cxn ang="0">
                  <a:pos x="99" y="4"/>
                </a:cxn>
                <a:cxn ang="0">
                  <a:pos x="83" y="3"/>
                </a:cxn>
                <a:cxn ang="0">
                  <a:pos x="82" y="3"/>
                </a:cxn>
                <a:cxn ang="0">
                  <a:pos x="79" y="4"/>
                </a:cxn>
                <a:cxn ang="0">
                  <a:pos x="59" y="13"/>
                </a:cxn>
                <a:cxn ang="0">
                  <a:pos x="51" y="25"/>
                </a:cxn>
                <a:cxn ang="0">
                  <a:pos x="51" y="34"/>
                </a:cxn>
                <a:cxn ang="0">
                  <a:pos x="51" y="42"/>
                </a:cxn>
                <a:cxn ang="0">
                  <a:pos x="50" y="44"/>
                </a:cxn>
                <a:cxn ang="0">
                  <a:pos x="48" y="48"/>
                </a:cxn>
                <a:cxn ang="0">
                  <a:pos x="49" y="51"/>
                </a:cxn>
                <a:cxn ang="0">
                  <a:pos x="51" y="59"/>
                </a:cxn>
                <a:cxn ang="0">
                  <a:pos x="53" y="66"/>
                </a:cxn>
                <a:cxn ang="0">
                  <a:pos x="58" y="77"/>
                </a:cxn>
                <a:cxn ang="0">
                  <a:pos x="59" y="79"/>
                </a:cxn>
                <a:cxn ang="0">
                  <a:pos x="58" y="89"/>
                </a:cxn>
                <a:cxn ang="0">
                  <a:pos x="57" y="91"/>
                </a:cxn>
                <a:cxn ang="0">
                  <a:pos x="54" y="95"/>
                </a:cxn>
                <a:cxn ang="0">
                  <a:pos x="51" y="102"/>
                </a:cxn>
                <a:cxn ang="0">
                  <a:pos x="50" y="103"/>
                </a:cxn>
                <a:cxn ang="0">
                  <a:pos x="38" y="108"/>
                </a:cxn>
                <a:cxn ang="0">
                  <a:pos x="25" y="114"/>
                </a:cxn>
                <a:cxn ang="0">
                  <a:pos x="13" y="120"/>
                </a:cxn>
                <a:cxn ang="0">
                  <a:pos x="6" y="125"/>
                </a:cxn>
                <a:cxn ang="0">
                  <a:pos x="0" y="149"/>
                </a:cxn>
                <a:cxn ang="0">
                  <a:pos x="61" y="170"/>
                </a:cxn>
                <a:cxn ang="0">
                  <a:pos x="61" y="170"/>
                </a:cxn>
                <a:cxn ang="0">
                  <a:pos x="90" y="171"/>
                </a:cxn>
                <a:cxn ang="0">
                  <a:pos x="97" y="169"/>
                </a:cxn>
                <a:cxn ang="0">
                  <a:pos x="157" y="149"/>
                </a:cxn>
                <a:cxn ang="0">
                  <a:pos x="151" y="125"/>
                </a:cxn>
                <a:cxn ang="0">
                  <a:pos x="62" y="158"/>
                </a:cxn>
                <a:cxn ang="0">
                  <a:pos x="62" y="157"/>
                </a:cxn>
                <a:cxn ang="0">
                  <a:pos x="62" y="157"/>
                </a:cxn>
                <a:cxn ang="0">
                  <a:pos x="62" y="158"/>
                </a:cxn>
              </a:cxnLst>
              <a:rect l="0" t="0" r="r" b="b"/>
              <a:pathLst>
                <a:path w="157" h="175">
                  <a:moveTo>
                    <a:pt x="151" y="125"/>
                  </a:moveTo>
                  <a:cubicBezTo>
                    <a:pt x="149" y="123"/>
                    <a:pt x="147" y="121"/>
                    <a:pt x="144" y="120"/>
                  </a:cubicBezTo>
                  <a:cubicBezTo>
                    <a:pt x="132" y="114"/>
                    <a:pt x="120" y="109"/>
                    <a:pt x="107" y="104"/>
                  </a:cubicBezTo>
                  <a:cubicBezTo>
                    <a:pt x="106" y="103"/>
                    <a:pt x="105" y="103"/>
                    <a:pt x="105" y="102"/>
                  </a:cubicBezTo>
                  <a:cubicBezTo>
                    <a:pt x="104" y="99"/>
                    <a:pt x="103" y="97"/>
                    <a:pt x="102" y="95"/>
                  </a:cubicBezTo>
                  <a:cubicBezTo>
                    <a:pt x="102" y="93"/>
                    <a:pt x="101" y="92"/>
                    <a:pt x="100" y="91"/>
                  </a:cubicBezTo>
                  <a:cubicBezTo>
                    <a:pt x="99" y="91"/>
                    <a:pt x="99" y="90"/>
                    <a:pt x="99" y="89"/>
                  </a:cubicBezTo>
                  <a:cubicBezTo>
                    <a:pt x="99" y="84"/>
                    <a:pt x="97" y="78"/>
                    <a:pt x="102" y="73"/>
                  </a:cubicBezTo>
                  <a:cubicBezTo>
                    <a:pt x="102" y="73"/>
                    <a:pt x="102" y="73"/>
                    <a:pt x="102" y="72"/>
                  </a:cubicBezTo>
                  <a:cubicBezTo>
                    <a:pt x="104" y="68"/>
                    <a:pt x="105" y="62"/>
                    <a:pt x="108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8" y="54"/>
                    <a:pt x="108" y="50"/>
                    <a:pt x="109" y="47"/>
                  </a:cubicBezTo>
                  <a:cubicBezTo>
                    <a:pt x="109" y="46"/>
                    <a:pt x="108" y="46"/>
                    <a:pt x="108" y="45"/>
                  </a:cubicBezTo>
                  <a:cubicBezTo>
                    <a:pt x="106" y="45"/>
                    <a:pt x="106" y="43"/>
                    <a:pt x="106" y="42"/>
                  </a:cubicBezTo>
                  <a:cubicBezTo>
                    <a:pt x="106" y="35"/>
                    <a:pt x="106" y="34"/>
                    <a:pt x="106" y="27"/>
                  </a:cubicBezTo>
                  <a:cubicBezTo>
                    <a:pt x="106" y="24"/>
                    <a:pt x="105" y="20"/>
                    <a:pt x="102" y="17"/>
                  </a:cubicBezTo>
                  <a:cubicBezTo>
                    <a:pt x="100" y="16"/>
                    <a:pt x="99" y="14"/>
                    <a:pt x="97" y="1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7" y="13"/>
                    <a:pt x="92" y="9"/>
                    <a:pt x="95" y="6"/>
                  </a:cubicBezTo>
                  <a:cubicBezTo>
                    <a:pt x="96" y="4"/>
                    <a:pt x="99" y="4"/>
                    <a:pt x="99" y="4"/>
                  </a:cubicBezTo>
                  <a:cubicBezTo>
                    <a:pt x="99" y="4"/>
                    <a:pt x="95" y="0"/>
                    <a:pt x="83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1" y="3"/>
                    <a:pt x="80" y="4"/>
                    <a:pt x="79" y="4"/>
                  </a:cubicBezTo>
                  <a:cubicBezTo>
                    <a:pt x="72" y="6"/>
                    <a:pt x="65" y="8"/>
                    <a:pt x="59" y="13"/>
                  </a:cubicBezTo>
                  <a:cubicBezTo>
                    <a:pt x="55" y="16"/>
                    <a:pt x="52" y="20"/>
                    <a:pt x="51" y="25"/>
                  </a:cubicBezTo>
                  <a:cubicBezTo>
                    <a:pt x="51" y="28"/>
                    <a:pt x="51" y="31"/>
                    <a:pt x="51" y="34"/>
                  </a:cubicBezTo>
                  <a:cubicBezTo>
                    <a:pt x="51" y="38"/>
                    <a:pt x="51" y="37"/>
                    <a:pt x="51" y="42"/>
                  </a:cubicBezTo>
                  <a:cubicBezTo>
                    <a:pt x="51" y="43"/>
                    <a:pt x="51" y="44"/>
                    <a:pt x="50" y="44"/>
                  </a:cubicBezTo>
                  <a:cubicBezTo>
                    <a:pt x="48" y="45"/>
                    <a:pt x="48" y="46"/>
                    <a:pt x="48" y="48"/>
                  </a:cubicBezTo>
                  <a:cubicBezTo>
                    <a:pt x="49" y="49"/>
                    <a:pt x="48" y="50"/>
                    <a:pt x="49" y="51"/>
                  </a:cubicBezTo>
                  <a:cubicBezTo>
                    <a:pt x="49" y="54"/>
                    <a:pt x="50" y="57"/>
                    <a:pt x="51" y="59"/>
                  </a:cubicBezTo>
                  <a:cubicBezTo>
                    <a:pt x="51" y="62"/>
                    <a:pt x="53" y="64"/>
                    <a:pt x="53" y="66"/>
                  </a:cubicBezTo>
                  <a:cubicBezTo>
                    <a:pt x="54" y="70"/>
                    <a:pt x="55" y="74"/>
                    <a:pt x="58" y="77"/>
                  </a:cubicBezTo>
                  <a:cubicBezTo>
                    <a:pt x="59" y="78"/>
                    <a:pt x="59" y="79"/>
                    <a:pt x="59" y="79"/>
                  </a:cubicBezTo>
                  <a:cubicBezTo>
                    <a:pt x="59" y="83"/>
                    <a:pt x="58" y="86"/>
                    <a:pt x="58" y="89"/>
                  </a:cubicBezTo>
                  <a:cubicBezTo>
                    <a:pt x="58" y="90"/>
                    <a:pt x="57" y="91"/>
                    <a:pt x="57" y="91"/>
                  </a:cubicBezTo>
                  <a:cubicBezTo>
                    <a:pt x="54" y="91"/>
                    <a:pt x="54" y="93"/>
                    <a:pt x="54" y="95"/>
                  </a:cubicBezTo>
                  <a:cubicBezTo>
                    <a:pt x="53" y="97"/>
                    <a:pt x="52" y="99"/>
                    <a:pt x="51" y="102"/>
                  </a:cubicBezTo>
                  <a:cubicBezTo>
                    <a:pt x="51" y="102"/>
                    <a:pt x="50" y="103"/>
                    <a:pt x="50" y="103"/>
                  </a:cubicBezTo>
                  <a:cubicBezTo>
                    <a:pt x="46" y="105"/>
                    <a:pt x="42" y="107"/>
                    <a:pt x="38" y="108"/>
                  </a:cubicBezTo>
                  <a:cubicBezTo>
                    <a:pt x="33" y="110"/>
                    <a:pt x="29" y="112"/>
                    <a:pt x="25" y="114"/>
                  </a:cubicBezTo>
                  <a:cubicBezTo>
                    <a:pt x="21" y="116"/>
                    <a:pt x="17" y="118"/>
                    <a:pt x="13" y="120"/>
                  </a:cubicBezTo>
                  <a:cubicBezTo>
                    <a:pt x="10" y="122"/>
                    <a:pt x="8" y="123"/>
                    <a:pt x="6" y="12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4" y="149"/>
                    <a:pt x="39" y="165"/>
                    <a:pt x="61" y="170"/>
                  </a:cubicBezTo>
                  <a:cubicBezTo>
                    <a:pt x="61" y="170"/>
                    <a:pt x="61" y="170"/>
                    <a:pt x="61" y="170"/>
                  </a:cubicBezTo>
                  <a:cubicBezTo>
                    <a:pt x="61" y="170"/>
                    <a:pt x="77" y="175"/>
                    <a:pt x="90" y="171"/>
                  </a:cubicBezTo>
                  <a:cubicBezTo>
                    <a:pt x="93" y="171"/>
                    <a:pt x="95" y="170"/>
                    <a:pt x="97" y="169"/>
                  </a:cubicBezTo>
                  <a:cubicBezTo>
                    <a:pt x="117" y="162"/>
                    <a:pt x="143" y="149"/>
                    <a:pt x="157" y="149"/>
                  </a:cubicBezTo>
                  <a:lnTo>
                    <a:pt x="151" y="125"/>
                  </a:lnTo>
                  <a:close/>
                  <a:moveTo>
                    <a:pt x="62" y="158"/>
                  </a:moveTo>
                  <a:cubicBezTo>
                    <a:pt x="62" y="157"/>
                    <a:pt x="62" y="157"/>
                    <a:pt x="62" y="157"/>
                  </a:cubicBezTo>
                  <a:cubicBezTo>
                    <a:pt x="62" y="157"/>
                    <a:pt x="62" y="157"/>
                    <a:pt x="62" y="157"/>
                  </a:cubicBezTo>
                  <a:lnTo>
                    <a:pt x="62" y="1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2758948" y="4121437"/>
            <a:ext cx="629861" cy="536337"/>
            <a:chOff x="2069211" y="3091077"/>
            <a:chExt cx="472396" cy="402253"/>
          </a:xfrm>
        </p:grpSpPr>
        <p:grpSp>
          <p:nvGrpSpPr>
            <p:cNvPr id="121" name="Group 120"/>
            <p:cNvGrpSpPr/>
            <p:nvPr/>
          </p:nvGrpSpPr>
          <p:grpSpPr>
            <a:xfrm rot="17999093">
              <a:off x="2104282" y="3056006"/>
              <a:ext cx="402253" cy="472396"/>
              <a:chOff x="3071813" y="2624138"/>
              <a:chExt cx="446088" cy="523875"/>
            </a:xfrm>
            <a:solidFill>
              <a:schemeClr val="accent2"/>
            </a:solidFill>
          </p:grpSpPr>
          <p:sp>
            <p:nvSpPr>
              <p:cNvPr id="122" name="Oval 26"/>
              <p:cNvSpPr>
                <a:spLocks noChangeArrowheads="1"/>
              </p:cNvSpPr>
              <p:nvPr/>
            </p:nvSpPr>
            <p:spPr bwMode="auto">
              <a:xfrm>
                <a:off x="3071813" y="2624138"/>
                <a:ext cx="446088" cy="4476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123" name="Freeform 27"/>
              <p:cNvSpPr>
                <a:spLocks/>
              </p:cNvSpPr>
              <p:nvPr/>
            </p:nvSpPr>
            <p:spPr bwMode="auto">
              <a:xfrm>
                <a:off x="3290888" y="3040063"/>
                <a:ext cx="114300" cy="107950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7" y="68"/>
                  </a:cxn>
                  <a:cxn ang="0">
                    <a:pos x="0" y="11"/>
                  </a:cxn>
                  <a:cxn ang="0">
                    <a:pos x="72" y="0"/>
                  </a:cxn>
                </a:cxnLst>
                <a:rect l="0" t="0" r="r" b="b"/>
                <a:pathLst>
                  <a:path w="72" h="68">
                    <a:moveTo>
                      <a:pt x="72" y="0"/>
                    </a:moveTo>
                    <a:lnTo>
                      <a:pt x="67" y="68"/>
                    </a:lnTo>
                    <a:lnTo>
                      <a:pt x="0" y="11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19" name="Freeform 145"/>
            <p:cNvSpPr>
              <a:spLocks/>
            </p:cNvSpPr>
            <p:nvPr/>
          </p:nvSpPr>
          <p:spPr bwMode="auto">
            <a:xfrm>
              <a:off x="2161841" y="3165937"/>
              <a:ext cx="219075" cy="188913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3895089" y="2903006"/>
            <a:ext cx="596900" cy="698500"/>
            <a:chOff x="2921316" y="2177254"/>
            <a:chExt cx="447675" cy="523875"/>
          </a:xfrm>
        </p:grpSpPr>
        <p:grpSp>
          <p:nvGrpSpPr>
            <p:cNvPr id="88" name="Group 87"/>
            <p:cNvGrpSpPr/>
            <p:nvPr/>
          </p:nvGrpSpPr>
          <p:grpSpPr>
            <a:xfrm rot="19549848">
              <a:off x="2921316" y="2177254"/>
              <a:ext cx="447675" cy="523875"/>
              <a:chOff x="3359150" y="1438275"/>
              <a:chExt cx="447675" cy="523875"/>
            </a:xfrm>
            <a:solidFill>
              <a:schemeClr val="accent6"/>
            </a:solidFill>
          </p:grpSpPr>
          <p:sp>
            <p:nvSpPr>
              <p:cNvPr id="89" name="Oval 20"/>
              <p:cNvSpPr>
                <a:spLocks noChangeArrowheads="1"/>
              </p:cNvSpPr>
              <p:nvPr/>
            </p:nvSpPr>
            <p:spPr bwMode="auto">
              <a:xfrm>
                <a:off x="3359150" y="1438275"/>
                <a:ext cx="447675" cy="4476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90" name="Freeform 21"/>
              <p:cNvSpPr>
                <a:spLocks/>
              </p:cNvSpPr>
              <p:nvPr/>
            </p:nvSpPr>
            <p:spPr bwMode="auto">
              <a:xfrm>
                <a:off x="3579813" y="1854200"/>
                <a:ext cx="114300" cy="107950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5" y="68"/>
                  </a:cxn>
                  <a:cxn ang="0">
                    <a:pos x="0" y="11"/>
                  </a:cxn>
                  <a:cxn ang="0">
                    <a:pos x="72" y="0"/>
                  </a:cxn>
                </a:cxnLst>
                <a:rect l="0" t="0" r="r" b="b"/>
                <a:pathLst>
                  <a:path w="72" h="68">
                    <a:moveTo>
                      <a:pt x="72" y="0"/>
                    </a:moveTo>
                    <a:lnTo>
                      <a:pt x="65" y="68"/>
                    </a:lnTo>
                    <a:lnTo>
                      <a:pt x="0" y="11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21" name="Freeform 64"/>
            <p:cNvSpPr>
              <a:spLocks noEditPoints="1"/>
            </p:cNvSpPr>
            <p:nvPr/>
          </p:nvSpPr>
          <p:spPr bwMode="auto">
            <a:xfrm>
              <a:off x="2981926" y="2290659"/>
              <a:ext cx="265113" cy="220663"/>
            </a:xfrm>
            <a:custGeom>
              <a:avLst/>
              <a:gdLst/>
              <a:ahLst/>
              <a:cxnLst>
                <a:cxn ang="0">
                  <a:pos x="77" y="51"/>
                </a:cxn>
                <a:cxn ang="0">
                  <a:pos x="75" y="55"/>
                </a:cxn>
                <a:cxn ang="0">
                  <a:pos x="59" y="63"/>
                </a:cxn>
                <a:cxn ang="0">
                  <a:pos x="57" y="64"/>
                </a:cxn>
                <a:cxn ang="0">
                  <a:pos x="55" y="63"/>
                </a:cxn>
                <a:cxn ang="0">
                  <a:pos x="39" y="55"/>
                </a:cxn>
                <a:cxn ang="0">
                  <a:pos x="39" y="55"/>
                </a:cxn>
                <a:cxn ang="0">
                  <a:pos x="38" y="55"/>
                </a:cxn>
                <a:cxn ang="0">
                  <a:pos x="22" y="63"/>
                </a:cxn>
                <a:cxn ang="0">
                  <a:pos x="20" y="64"/>
                </a:cxn>
                <a:cxn ang="0">
                  <a:pos x="18" y="63"/>
                </a:cxn>
                <a:cxn ang="0">
                  <a:pos x="2" y="55"/>
                </a:cxn>
                <a:cxn ang="0">
                  <a:pos x="0" y="51"/>
                </a:cxn>
                <a:cxn ang="0">
                  <a:pos x="0" y="37"/>
                </a:cxn>
                <a:cxn ang="0">
                  <a:pos x="3" y="32"/>
                </a:cxn>
                <a:cxn ang="0">
                  <a:pos x="18" y="26"/>
                </a:cxn>
                <a:cxn ang="0">
                  <a:pos x="18" y="11"/>
                </a:cxn>
                <a:cxn ang="0">
                  <a:pos x="21" y="7"/>
                </a:cxn>
                <a:cxn ang="0">
                  <a:pos x="37" y="0"/>
                </a:cxn>
                <a:cxn ang="0">
                  <a:pos x="39" y="0"/>
                </a:cxn>
                <a:cxn ang="0">
                  <a:pos x="40" y="0"/>
                </a:cxn>
                <a:cxn ang="0">
                  <a:pos x="56" y="7"/>
                </a:cxn>
                <a:cxn ang="0">
                  <a:pos x="59" y="11"/>
                </a:cxn>
                <a:cxn ang="0">
                  <a:pos x="59" y="26"/>
                </a:cxn>
                <a:cxn ang="0">
                  <a:pos x="75" y="32"/>
                </a:cxn>
                <a:cxn ang="0">
                  <a:pos x="77" y="37"/>
                </a:cxn>
                <a:cxn ang="0">
                  <a:pos x="77" y="51"/>
                </a:cxn>
                <a:cxn ang="0">
                  <a:pos x="35" y="36"/>
                </a:cxn>
                <a:cxn ang="0">
                  <a:pos x="20" y="30"/>
                </a:cxn>
                <a:cxn ang="0">
                  <a:pos x="6" y="36"/>
                </a:cxn>
                <a:cxn ang="0">
                  <a:pos x="20" y="42"/>
                </a:cxn>
                <a:cxn ang="0">
                  <a:pos x="35" y="36"/>
                </a:cxn>
                <a:cxn ang="0">
                  <a:pos x="36" y="51"/>
                </a:cxn>
                <a:cxn ang="0">
                  <a:pos x="36" y="40"/>
                </a:cxn>
                <a:cxn ang="0">
                  <a:pos x="23" y="46"/>
                </a:cxn>
                <a:cxn ang="0">
                  <a:pos x="23" y="58"/>
                </a:cxn>
                <a:cxn ang="0">
                  <a:pos x="36" y="51"/>
                </a:cxn>
                <a:cxn ang="0">
                  <a:pos x="54" y="11"/>
                </a:cxn>
                <a:cxn ang="0">
                  <a:pos x="39" y="5"/>
                </a:cxn>
                <a:cxn ang="0">
                  <a:pos x="23" y="11"/>
                </a:cxn>
                <a:cxn ang="0">
                  <a:pos x="39" y="18"/>
                </a:cxn>
                <a:cxn ang="0">
                  <a:pos x="54" y="11"/>
                </a:cxn>
                <a:cxn ang="0">
                  <a:pos x="55" y="26"/>
                </a:cxn>
                <a:cxn ang="0">
                  <a:pos x="55" y="16"/>
                </a:cxn>
                <a:cxn ang="0">
                  <a:pos x="41" y="22"/>
                </a:cxn>
                <a:cxn ang="0">
                  <a:pos x="41" y="32"/>
                </a:cxn>
                <a:cxn ang="0">
                  <a:pos x="55" y="26"/>
                </a:cxn>
                <a:cxn ang="0">
                  <a:pos x="71" y="36"/>
                </a:cxn>
                <a:cxn ang="0">
                  <a:pos x="57" y="30"/>
                </a:cxn>
                <a:cxn ang="0">
                  <a:pos x="42" y="36"/>
                </a:cxn>
                <a:cxn ang="0">
                  <a:pos x="57" y="42"/>
                </a:cxn>
                <a:cxn ang="0">
                  <a:pos x="71" y="36"/>
                </a:cxn>
                <a:cxn ang="0">
                  <a:pos x="73" y="51"/>
                </a:cxn>
                <a:cxn ang="0">
                  <a:pos x="73" y="40"/>
                </a:cxn>
                <a:cxn ang="0">
                  <a:pos x="59" y="46"/>
                </a:cxn>
                <a:cxn ang="0">
                  <a:pos x="59" y="58"/>
                </a:cxn>
                <a:cxn ang="0">
                  <a:pos x="73" y="51"/>
                </a:cxn>
              </a:cxnLst>
              <a:rect l="0" t="0" r="r" b="b"/>
              <a:pathLst>
                <a:path w="77" h="64">
                  <a:moveTo>
                    <a:pt x="77" y="51"/>
                  </a:moveTo>
                  <a:cubicBezTo>
                    <a:pt x="77" y="53"/>
                    <a:pt x="76" y="55"/>
                    <a:pt x="75" y="55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8" y="64"/>
                    <a:pt x="58" y="64"/>
                    <a:pt x="57" y="64"/>
                  </a:cubicBezTo>
                  <a:cubicBezTo>
                    <a:pt x="56" y="64"/>
                    <a:pt x="55" y="64"/>
                    <a:pt x="55" y="63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8" y="55"/>
                    <a:pt x="38" y="55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4"/>
                    <a:pt x="21" y="64"/>
                    <a:pt x="20" y="64"/>
                  </a:cubicBezTo>
                  <a:cubicBezTo>
                    <a:pt x="20" y="64"/>
                    <a:pt x="19" y="64"/>
                    <a:pt x="18" y="6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5"/>
                    <a:pt x="1" y="33"/>
                    <a:pt x="3" y="3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9" y="8"/>
                    <a:pt x="21" y="7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9" y="0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8"/>
                    <a:pt x="59" y="10"/>
                    <a:pt x="59" y="1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6" y="33"/>
                    <a:pt x="77" y="35"/>
                    <a:pt x="77" y="37"/>
                  </a:cubicBezTo>
                  <a:lnTo>
                    <a:pt x="77" y="51"/>
                  </a:lnTo>
                  <a:close/>
                  <a:moveTo>
                    <a:pt x="35" y="36"/>
                  </a:moveTo>
                  <a:cubicBezTo>
                    <a:pt x="20" y="30"/>
                    <a:pt x="20" y="30"/>
                    <a:pt x="20" y="30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20" y="42"/>
                    <a:pt x="20" y="42"/>
                    <a:pt x="20" y="42"/>
                  </a:cubicBezTo>
                  <a:lnTo>
                    <a:pt x="35" y="36"/>
                  </a:lnTo>
                  <a:close/>
                  <a:moveTo>
                    <a:pt x="36" y="51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36" y="51"/>
                  </a:lnTo>
                  <a:close/>
                  <a:moveTo>
                    <a:pt x="54" y="11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54" y="11"/>
                  </a:lnTo>
                  <a:close/>
                  <a:moveTo>
                    <a:pt x="55" y="26"/>
                  </a:moveTo>
                  <a:cubicBezTo>
                    <a:pt x="55" y="16"/>
                    <a:pt x="55" y="16"/>
                    <a:pt x="55" y="16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32"/>
                    <a:pt x="41" y="32"/>
                    <a:pt x="41" y="32"/>
                  </a:cubicBezTo>
                  <a:lnTo>
                    <a:pt x="55" y="26"/>
                  </a:lnTo>
                  <a:close/>
                  <a:moveTo>
                    <a:pt x="71" y="36"/>
                  </a:moveTo>
                  <a:cubicBezTo>
                    <a:pt x="57" y="30"/>
                    <a:pt x="57" y="30"/>
                    <a:pt x="57" y="30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57" y="42"/>
                    <a:pt x="57" y="42"/>
                    <a:pt x="57" y="42"/>
                  </a:cubicBezTo>
                  <a:lnTo>
                    <a:pt x="71" y="36"/>
                  </a:lnTo>
                  <a:close/>
                  <a:moveTo>
                    <a:pt x="73" y="51"/>
                  </a:moveTo>
                  <a:cubicBezTo>
                    <a:pt x="73" y="40"/>
                    <a:pt x="73" y="40"/>
                    <a:pt x="73" y="4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58"/>
                    <a:pt x="59" y="58"/>
                    <a:pt x="59" y="58"/>
                  </a:cubicBezTo>
                  <a:lnTo>
                    <a:pt x="73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5946325" y="2364900"/>
            <a:ext cx="596900" cy="696384"/>
            <a:chOff x="4459743" y="1773675"/>
            <a:chExt cx="447675" cy="522288"/>
          </a:xfrm>
        </p:grpSpPr>
        <p:grpSp>
          <p:nvGrpSpPr>
            <p:cNvPr id="94" name="Group 93"/>
            <p:cNvGrpSpPr/>
            <p:nvPr/>
          </p:nvGrpSpPr>
          <p:grpSpPr>
            <a:xfrm rot="1782731">
              <a:off x="4459743" y="1773675"/>
              <a:ext cx="447675" cy="522288"/>
              <a:chOff x="4392613" y="2482850"/>
              <a:chExt cx="447675" cy="522288"/>
            </a:xfrm>
            <a:solidFill>
              <a:schemeClr val="accent5"/>
            </a:solidFill>
          </p:grpSpPr>
          <p:sp>
            <p:nvSpPr>
              <p:cNvPr id="95" name="Oval 24"/>
              <p:cNvSpPr>
                <a:spLocks noChangeArrowheads="1"/>
              </p:cNvSpPr>
              <p:nvPr/>
            </p:nvSpPr>
            <p:spPr bwMode="auto">
              <a:xfrm>
                <a:off x="4392613" y="2482850"/>
                <a:ext cx="447675" cy="4476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96" name="Freeform 25"/>
              <p:cNvSpPr>
                <a:spLocks/>
              </p:cNvSpPr>
              <p:nvPr/>
            </p:nvSpPr>
            <p:spPr bwMode="auto">
              <a:xfrm>
                <a:off x="4611688" y="2898775"/>
                <a:ext cx="115888" cy="106363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68" y="67"/>
                  </a:cxn>
                  <a:cxn ang="0">
                    <a:pos x="0" y="13"/>
                  </a:cxn>
                  <a:cxn ang="0">
                    <a:pos x="73" y="0"/>
                  </a:cxn>
                </a:cxnLst>
                <a:rect l="0" t="0" r="r" b="b"/>
                <a:pathLst>
                  <a:path w="73" h="67">
                    <a:moveTo>
                      <a:pt x="73" y="0"/>
                    </a:moveTo>
                    <a:lnTo>
                      <a:pt x="68" y="67"/>
                    </a:lnTo>
                    <a:lnTo>
                      <a:pt x="0" y="13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23" name="Freeform 24"/>
            <p:cNvSpPr>
              <a:spLocks noEditPoints="1"/>
            </p:cNvSpPr>
            <p:nvPr/>
          </p:nvSpPr>
          <p:spPr bwMode="auto">
            <a:xfrm>
              <a:off x="4596000" y="1887785"/>
              <a:ext cx="203200" cy="220663"/>
            </a:xfrm>
            <a:custGeom>
              <a:avLst/>
              <a:gdLst/>
              <a:ahLst/>
              <a:cxnLst>
                <a:cxn ang="0">
                  <a:pos x="55" y="55"/>
                </a:cxn>
                <a:cxn ang="0">
                  <a:pos x="39" y="55"/>
                </a:cxn>
                <a:cxn ang="0">
                  <a:pos x="30" y="64"/>
                </a:cxn>
                <a:cxn ang="0">
                  <a:pos x="21" y="55"/>
                </a:cxn>
                <a:cxn ang="0">
                  <a:pos x="5" y="55"/>
                </a:cxn>
                <a:cxn ang="0">
                  <a:pos x="0" y="50"/>
                </a:cxn>
                <a:cxn ang="0">
                  <a:pos x="11" y="20"/>
                </a:cxn>
                <a:cxn ang="0">
                  <a:pos x="27" y="5"/>
                </a:cxn>
                <a:cxn ang="0">
                  <a:pos x="26" y="3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48" y="20"/>
                </a:cxn>
                <a:cxn ang="0">
                  <a:pos x="59" y="50"/>
                </a:cxn>
                <a:cxn ang="0">
                  <a:pos x="55" y="55"/>
                </a:cxn>
                <a:cxn ang="0">
                  <a:pos x="30" y="60"/>
                </a:cxn>
                <a:cxn ang="0">
                  <a:pos x="25" y="55"/>
                </a:cxn>
                <a:cxn ang="0">
                  <a:pos x="24" y="54"/>
                </a:cxn>
                <a:cxn ang="0">
                  <a:pos x="23" y="55"/>
                </a:cxn>
                <a:cxn ang="0">
                  <a:pos x="30" y="61"/>
                </a:cxn>
                <a:cxn ang="0">
                  <a:pos x="30" y="60"/>
                </a:cxn>
                <a:cxn ang="0">
                  <a:pos x="30" y="60"/>
                </a:cxn>
              </a:cxnLst>
              <a:rect l="0" t="0" r="r" b="b"/>
              <a:pathLst>
                <a:path w="59" h="64">
                  <a:moveTo>
                    <a:pt x="55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60"/>
                    <a:pt x="35" y="64"/>
                    <a:pt x="30" y="64"/>
                  </a:cubicBezTo>
                  <a:cubicBezTo>
                    <a:pt x="25" y="64"/>
                    <a:pt x="21" y="60"/>
                    <a:pt x="21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5" y="46"/>
                    <a:pt x="11" y="38"/>
                    <a:pt x="11" y="20"/>
                  </a:cubicBezTo>
                  <a:cubicBezTo>
                    <a:pt x="11" y="13"/>
                    <a:pt x="17" y="6"/>
                    <a:pt x="27" y="5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42" y="6"/>
                    <a:pt x="48" y="13"/>
                    <a:pt x="48" y="20"/>
                  </a:cubicBezTo>
                  <a:cubicBezTo>
                    <a:pt x="48" y="38"/>
                    <a:pt x="54" y="46"/>
                    <a:pt x="59" y="50"/>
                  </a:cubicBezTo>
                  <a:cubicBezTo>
                    <a:pt x="59" y="53"/>
                    <a:pt x="57" y="55"/>
                    <a:pt x="55" y="55"/>
                  </a:cubicBezTo>
                  <a:close/>
                  <a:moveTo>
                    <a:pt x="30" y="60"/>
                  </a:moveTo>
                  <a:cubicBezTo>
                    <a:pt x="27" y="60"/>
                    <a:pt x="25" y="57"/>
                    <a:pt x="25" y="55"/>
                  </a:cubicBezTo>
                  <a:cubicBezTo>
                    <a:pt x="25" y="54"/>
                    <a:pt x="24" y="54"/>
                    <a:pt x="24" y="54"/>
                  </a:cubicBezTo>
                  <a:cubicBezTo>
                    <a:pt x="24" y="54"/>
                    <a:pt x="23" y="54"/>
                    <a:pt x="23" y="55"/>
                  </a:cubicBezTo>
                  <a:cubicBezTo>
                    <a:pt x="23" y="58"/>
                    <a:pt x="26" y="61"/>
                    <a:pt x="30" y="61"/>
                  </a:cubicBezTo>
                  <a:cubicBezTo>
                    <a:pt x="30" y="61"/>
                    <a:pt x="30" y="61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4453424" y="2043097"/>
            <a:ext cx="702733" cy="596900"/>
            <a:chOff x="3340068" y="1532322"/>
            <a:chExt cx="527050" cy="447675"/>
          </a:xfrm>
        </p:grpSpPr>
        <p:grpSp>
          <p:nvGrpSpPr>
            <p:cNvPr id="82" name="Group 81"/>
            <p:cNvGrpSpPr/>
            <p:nvPr/>
          </p:nvGrpSpPr>
          <p:grpSpPr>
            <a:xfrm rot="18646149">
              <a:off x="3379755" y="1492635"/>
              <a:ext cx="447675" cy="527050"/>
              <a:chOff x="5732463" y="2325688"/>
              <a:chExt cx="447675" cy="527050"/>
            </a:xfrm>
            <a:solidFill>
              <a:schemeClr val="accent2"/>
            </a:solidFill>
          </p:grpSpPr>
          <p:sp>
            <p:nvSpPr>
              <p:cNvPr id="83" name="Oval 16"/>
              <p:cNvSpPr>
                <a:spLocks noChangeArrowheads="1"/>
              </p:cNvSpPr>
              <p:nvPr/>
            </p:nvSpPr>
            <p:spPr bwMode="auto">
              <a:xfrm>
                <a:off x="5732463" y="2325688"/>
                <a:ext cx="447675" cy="4492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84" name="Freeform 17"/>
              <p:cNvSpPr>
                <a:spLocks/>
              </p:cNvSpPr>
              <p:nvPr/>
            </p:nvSpPr>
            <p:spPr bwMode="auto">
              <a:xfrm>
                <a:off x="5845175" y="2743200"/>
                <a:ext cx="115888" cy="1095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69"/>
                  </a:cxn>
                  <a:cxn ang="0">
                    <a:pos x="73" y="12"/>
                  </a:cxn>
                  <a:cxn ang="0">
                    <a:pos x="0" y="0"/>
                  </a:cxn>
                </a:cxnLst>
                <a:rect l="0" t="0" r="r" b="b"/>
                <a:pathLst>
                  <a:path w="73" h="69">
                    <a:moveTo>
                      <a:pt x="0" y="0"/>
                    </a:moveTo>
                    <a:lnTo>
                      <a:pt x="7" y="69"/>
                    </a:lnTo>
                    <a:lnTo>
                      <a:pt x="73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25" name="Freeform 100"/>
            <p:cNvSpPr>
              <a:spLocks noEditPoints="1"/>
            </p:cNvSpPr>
            <p:nvPr/>
          </p:nvSpPr>
          <p:spPr bwMode="auto">
            <a:xfrm>
              <a:off x="3453892" y="1622919"/>
              <a:ext cx="230188" cy="22066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3163520" y="2681751"/>
            <a:ext cx="536337" cy="629861"/>
            <a:chOff x="2372639" y="2011313"/>
            <a:chExt cx="402253" cy="472396"/>
          </a:xfrm>
        </p:grpSpPr>
        <p:grpSp>
          <p:nvGrpSpPr>
            <p:cNvPr id="124" name="Group 123"/>
            <p:cNvGrpSpPr/>
            <p:nvPr/>
          </p:nvGrpSpPr>
          <p:grpSpPr>
            <a:xfrm rot="20582167">
              <a:off x="2372639" y="2011313"/>
              <a:ext cx="402253" cy="472396"/>
              <a:chOff x="3071813" y="2624138"/>
              <a:chExt cx="446088" cy="523875"/>
            </a:xfrm>
            <a:solidFill>
              <a:schemeClr val="accent1"/>
            </a:solidFill>
          </p:grpSpPr>
          <p:sp>
            <p:nvSpPr>
              <p:cNvPr id="125" name="Oval 26"/>
              <p:cNvSpPr>
                <a:spLocks noChangeArrowheads="1"/>
              </p:cNvSpPr>
              <p:nvPr/>
            </p:nvSpPr>
            <p:spPr bwMode="auto">
              <a:xfrm>
                <a:off x="3071813" y="2624138"/>
                <a:ext cx="446088" cy="4476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126" name="Freeform 27"/>
              <p:cNvSpPr>
                <a:spLocks/>
              </p:cNvSpPr>
              <p:nvPr/>
            </p:nvSpPr>
            <p:spPr bwMode="auto">
              <a:xfrm>
                <a:off x="3290888" y="3040063"/>
                <a:ext cx="114300" cy="107950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7" y="68"/>
                  </a:cxn>
                  <a:cxn ang="0">
                    <a:pos x="0" y="11"/>
                  </a:cxn>
                  <a:cxn ang="0">
                    <a:pos x="72" y="0"/>
                  </a:cxn>
                </a:cxnLst>
                <a:rect l="0" t="0" r="r" b="b"/>
                <a:pathLst>
                  <a:path w="72" h="68">
                    <a:moveTo>
                      <a:pt x="72" y="0"/>
                    </a:moveTo>
                    <a:lnTo>
                      <a:pt x="67" y="68"/>
                    </a:lnTo>
                    <a:lnTo>
                      <a:pt x="0" y="11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27" name="Freeform 131"/>
            <p:cNvSpPr>
              <a:spLocks/>
            </p:cNvSpPr>
            <p:nvPr/>
          </p:nvSpPr>
          <p:spPr bwMode="auto">
            <a:xfrm>
              <a:off x="2442943" y="2104571"/>
              <a:ext cx="209550" cy="212725"/>
            </a:xfrm>
            <a:custGeom>
              <a:avLst/>
              <a:gdLst/>
              <a:ahLst/>
              <a:cxnLst>
                <a:cxn ang="0">
                  <a:pos x="61" y="49"/>
                </a:cxn>
                <a:cxn ang="0">
                  <a:pos x="49" y="62"/>
                </a:cxn>
                <a:cxn ang="0">
                  <a:pos x="36" y="49"/>
                </a:cxn>
                <a:cxn ang="0">
                  <a:pos x="36" y="48"/>
                </a:cxn>
                <a:cxn ang="0">
                  <a:pos x="21" y="41"/>
                </a:cxn>
                <a:cxn ang="0">
                  <a:pos x="13" y="44"/>
                </a:cxn>
                <a:cxn ang="0">
                  <a:pos x="0" y="31"/>
                </a:cxn>
                <a:cxn ang="0">
                  <a:pos x="13" y="18"/>
                </a:cxn>
                <a:cxn ang="0">
                  <a:pos x="21" y="22"/>
                </a:cxn>
                <a:cxn ang="0">
                  <a:pos x="36" y="15"/>
                </a:cxn>
                <a:cxn ang="0">
                  <a:pos x="36" y="13"/>
                </a:cxn>
                <a:cxn ang="0">
                  <a:pos x="49" y="0"/>
                </a:cxn>
                <a:cxn ang="0">
                  <a:pos x="61" y="13"/>
                </a:cxn>
                <a:cxn ang="0">
                  <a:pos x="49" y="26"/>
                </a:cxn>
                <a:cxn ang="0">
                  <a:pos x="40" y="23"/>
                </a:cxn>
                <a:cxn ang="0">
                  <a:pos x="25" y="30"/>
                </a:cxn>
                <a:cxn ang="0">
                  <a:pos x="25" y="31"/>
                </a:cxn>
                <a:cxn ang="0">
                  <a:pos x="25" y="33"/>
                </a:cxn>
                <a:cxn ang="0">
                  <a:pos x="40" y="40"/>
                </a:cxn>
                <a:cxn ang="0">
                  <a:pos x="49" y="36"/>
                </a:cxn>
                <a:cxn ang="0">
                  <a:pos x="61" y="49"/>
                </a:cxn>
              </a:cxnLst>
              <a:rect l="0" t="0" r="r" b="b"/>
              <a:pathLst>
                <a:path w="61" h="62">
                  <a:moveTo>
                    <a:pt x="61" y="49"/>
                  </a:moveTo>
                  <a:cubicBezTo>
                    <a:pt x="61" y="56"/>
                    <a:pt x="56" y="62"/>
                    <a:pt x="49" y="62"/>
                  </a:cubicBezTo>
                  <a:cubicBezTo>
                    <a:pt x="41" y="62"/>
                    <a:pt x="36" y="56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19" y="43"/>
                    <a:pt x="16" y="44"/>
                    <a:pt x="13" y="44"/>
                  </a:cubicBezTo>
                  <a:cubicBezTo>
                    <a:pt x="6" y="44"/>
                    <a:pt x="0" y="38"/>
                    <a:pt x="0" y="31"/>
                  </a:cubicBezTo>
                  <a:cubicBezTo>
                    <a:pt x="0" y="24"/>
                    <a:pt x="6" y="18"/>
                    <a:pt x="13" y="18"/>
                  </a:cubicBezTo>
                  <a:cubicBezTo>
                    <a:pt x="16" y="18"/>
                    <a:pt x="19" y="20"/>
                    <a:pt x="21" y="2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6"/>
                    <a:pt x="41" y="0"/>
                    <a:pt x="49" y="0"/>
                  </a:cubicBezTo>
                  <a:cubicBezTo>
                    <a:pt x="56" y="0"/>
                    <a:pt x="61" y="6"/>
                    <a:pt x="61" y="13"/>
                  </a:cubicBezTo>
                  <a:cubicBezTo>
                    <a:pt x="61" y="20"/>
                    <a:pt x="56" y="26"/>
                    <a:pt x="49" y="26"/>
                  </a:cubicBezTo>
                  <a:cubicBezTo>
                    <a:pt x="45" y="26"/>
                    <a:pt x="42" y="25"/>
                    <a:pt x="4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1"/>
                    <a:pt x="25" y="31"/>
                  </a:cubicBezTo>
                  <a:cubicBezTo>
                    <a:pt x="25" y="32"/>
                    <a:pt x="25" y="32"/>
                    <a:pt x="25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5" y="36"/>
                    <a:pt x="49" y="36"/>
                  </a:cubicBezTo>
                  <a:cubicBezTo>
                    <a:pt x="56" y="36"/>
                    <a:pt x="61" y="42"/>
                    <a:pt x="61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6163840" y="3128905"/>
            <a:ext cx="954617" cy="1117600"/>
            <a:chOff x="4622879" y="2346679"/>
            <a:chExt cx="715963" cy="838200"/>
          </a:xfrm>
        </p:grpSpPr>
        <p:grpSp>
          <p:nvGrpSpPr>
            <p:cNvPr id="70" name="Group 69"/>
            <p:cNvGrpSpPr/>
            <p:nvPr/>
          </p:nvGrpSpPr>
          <p:grpSpPr>
            <a:xfrm>
              <a:off x="4622879" y="2346679"/>
              <a:ext cx="715963" cy="838200"/>
              <a:chOff x="4364038" y="3074988"/>
              <a:chExt cx="715963" cy="838200"/>
            </a:xfrm>
            <a:solidFill>
              <a:schemeClr val="accent3"/>
            </a:solidFill>
          </p:grpSpPr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4364038" y="3074988"/>
                <a:ext cx="715963" cy="7175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72" name="Freeform 9"/>
              <p:cNvSpPr>
                <a:spLocks/>
              </p:cNvSpPr>
              <p:nvPr/>
            </p:nvSpPr>
            <p:spPr bwMode="auto">
              <a:xfrm>
                <a:off x="4546600" y="3743325"/>
                <a:ext cx="184150" cy="1698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07"/>
                  </a:cxn>
                  <a:cxn ang="0">
                    <a:pos x="116" y="18"/>
                  </a:cxn>
                  <a:cxn ang="0">
                    <a:pos x="0" y="0"/>
                  </a:cxn>
                </a:cxnLst>
                <a:rect l="0" t="0" r="r" b="b"/>
                <a:pathLst>
                  <a:path w="116" h="107">
                    <a:moveTo>
                      <a:pt x="0" y="0"/>
                    </a:moveTo>
                    <a:lnTo>
                      <a:pt x="11" y="107"/>
                    </a:lnTo>
                    <a:lnTo>
                      <a:pt x="116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29" name="Freeform 66"/>
            <p:cNvSpPr>
              <a:spLocks noEditPoints="1"/>
            </p:cNvSpPr>
            <p:nvPr/>
          </p:nvSpPr>
          <p:spPr bwMode="auto">
            <a:xfrm>
              <a:off x="4776551" y="2535207"/>
              <a:ext cx="426080" cy="330486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143579" y="3397118"/>
            <a:ext cx="1043077" cy="888197"/>
            <a:chOff x="2357684" y="2547838"/>
            <a:chExt cx="782308" cy="666148"/>
          </a:xfrm>
        </p:grpSpPr>
        <p:grpSp>
          <p:nvGrpSpPr>
            <p:cNvPr id="118" name="Group 117"/>
            <p:cNvGrpSpPr/>
            <p:nvPr/>
          </p:nvGrpSpPr>
          <p:grpSpPr>
            <a:xfrm rot="17590240">
              <a:off x="2415764" y="2489758"/>
              <a:ext cx="666148" cy="782308"/>
              <a:chOff x="3071813" y="2624138"/>
              <a:chExt cx="446088" cy="523875"/>
            </a:xfrm>
            <a:solidFill>
              <a:schemeClr val="accent3"/>
            </a:solidFill>
          </p:grpSpPr>
          <p:sp>
            <p:nvSpPr>
              <p:cNvPr id="119" name="Oval 26"/>
              <p:cNvSpPr>
                <a:spLocks noChangeArrowheads="1"/>
              </p:cNvSpPr>
              <p:nvPr/>
            </p:nvSpPr>
            <p:spPr bwMode="auto">
              <a:xfrm>
                <a:off x="3071813" y="2624138"/>
                <a:ext cx="446088" cy="4476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120" name="Freeform 27"/>
              <p:cNvSpPr>
                <a:spLocks/>
              </p:cNvSpPr>
              <p:nvPr/>
            </p:nvSpPr>
            <p:spPr bwMode="auto">
              <a:xfrm>
                <a:off x="3290888" y="3040063"/>
                <a:ext cx="114300" cy="107950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7" y="68"/>
                  </a:cxn>
                  <a:cxn ang="0">
                    <a:pos x="0" y="11"/>
                  </a:cxn>
                  <a:cxn ang="0">
                    <a:pos x="72" y="0"/>
                  </a:cxn>
                </a:cxnLst>
                <a:rect l="0" t="0" r="r" b="b"/>
                <a:pathLst>
                  <a:path w="72" h="68">
                    <a:moveTo>
                      <a:pt x="72" y="0"/>
                    </a:moveTo>
                    <a:lnTo>
                      <a:pt x="67" y="68"/>
                    </a:lnTo>
                    <a:lnTo>
                      <a:pt x="0" y="11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31" name="Freeform 171"/>
            <p:cNvSpPr>
              <a:spLocks/>
            </p:cNvSpPr>
            <p:nvPr/>
          </p:nvSpPr>
          <p:spPr bwMode="auto">
            <a:xfrm>
              <a:off x="2531943" y="2737119"/>
              <a:ext cx="354864" cy="257148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2" y="44"/>
                </a:cxn>
                <a:cxn ang="0">
                  <a:pos x="61" y="45"/>
                </a:cxn>
                <a:cxn ang="0">
                  <a:pos x="60" y="44"/>
                </a:cxn>
                <a:cxn ang="0">
                  <a:pos x="45" y="30"/>
                </a:cxn>
                <a:cxn ang="0">
                  <a:pos x="45" y="36"/>
                </a:cxn>
                <a:cxn ang="0">
                  <a:pos x="35" y="46"/>
                </a:cxn>
                <a:cxn ang="0">
                  <a:pos x="10" y="46"/>
                </a:cxn>
                <a:cxn ang="0">
                  <a:pos x="0" y="36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35" y="0"/>
                </a:cxn>
                <a:cxn ang="0">
                  <a:pos x="45" y="10"/>
                </a:cxn>
                <a:cxn ang="0">
                  <a:pos x="45" y="16"/>
                </a:cxn>
                <a:cxn ang="0">
                  <a:pos x="60" y="2"/>
                </a:cxn>
                <a:cxn ang="0">
                  <a:pos x="61" y="1"/>
                </a:cxn>
                <a:cxn ang="0">
                  <a:pos x="62" y="1"/>
                </a:cxn>
                <a:cxn ang="0">
                  <a:pos x="64" y="4"/>
                </a:cxn>
                <a:cxn ang="0">
                  <a:pos x="64" y="42"/>
                </a:cxn>
              </a:cxnLst>
              <a:rect l="0" t="0" r="r" b="b"/>
              <a:pathLst>
                <a:path w="64" h="46">
                  <a:moveTo>
                    <a:pt x="64" y="42"/>
                  </a:moveTo>
                  <a:cubicBezTo>
                    <a:pt x="64" y="43"/>
                    <a:pt x="63" y="44"/>
                    <a:pt x="62" y="44"/>
                  </a:cubicBezTo>
                  <a:cubicBezTo>
                    <a:pt x="62" y="45"/>
                    <a:pt x="62" y="45"/>
                    <a:pt x="61" y="45"/>
                  </a:cubicBezTo>
                  <a:cubicBezTo>
                    <a:pt x="61" y="45"/>
                    <a:pt x="60" y="44"/>
                    <a:pt x="60" y="44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41"/>
                    <a:pt x="41" y="46"/>
                    <a:pt x="35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" y="46"/>
                    <a:pt x="0" y="41"/>
                    <a:pt x="0" y="3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1" y="0"/>
                    <a:pt x="45" y="5"/>
                    <a:pt x="45" y="10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61" y="1"/>
                    <a:pt x="61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2"/>
                    <a:pt x="64" y="3"/>
                    <a:pt x="64" y="4"/>
                  </a:cubicBezTo>
                  <a:lnTo>
                    <a:pt x="64" y="4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4569659" y="3628541"/>
            <a:ext cx="594784" cy="698500"/>
            <a:chOff x="3427244" y="2721405"/>
            <a:chExt cx="446088" cy="523875"/>
          </a:xfrm>
        </p:grpSpPr>
        <p:grpSp>
          <p:nvGrpSpPr>
            <p:cNvPr id="97" name="Group 96"/>
            <p:cNvGrpSpPr/>
            <p:nvPr/>
          </p:nvGrpSpPr>
          <p:grpSpPr>
            <a:xfrm rot="18992570">
              <a:off x="3427244" y="2721405"/>
              <a:ext cx="446088" cy="523875"/>
              <a:chOff x="3071813" y="2624138"/>
              <a:chExt cx="446088" cy="523875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98" name="Oval 26"/>
              <p:cNvSpPr>
                <a:spLocks noChangeArrowheads="1"/>
              </p:cNvSpPr>
              <p:nvPr/>
            </p:nvSpPr>
            <p:spPr bwMode="auto">
              <a:xfrm>
                <a:off x="3071813" y="2624138"/>
                <a:ext cx="446088" cy="4476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99" name="Freeform 27"/>
              <p:cNvSpPr>
                <a:spLocks/>
              </p:cNvSpPr>
              <p:nvPr/>
            </p:nvSpPr>
            <p:spPr bwMode="auto">
              <a:xfrm>
                <a:off x="3290888" y="3040063"/>
                <a:ext cx="114300" cy="107950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7" y="68"/>
                  </a:cxn>
                  <a:cxn ang="0">
                    <a:pos x="0" y="11"/>
                  </a:cxn>
                  <a:cxn ang="0">
                    <a:pos x="72" y="0"/>
                  </a:cxn>
                </a:cxnLst>
                <a:rect l="0" t="0" r="r" b="b"/>
                <a:pathLst>
                  <a:path w="72" h="68">
                    <a:moveTo>
                      <a:pt x="72" y="0"/>
                    </a:moveTo>
                    <a:lnTo>
                      <a:pt x="67" y="68"/>
                    </a:lnTo>
                    <a:lnTo>
                      <a:pt x="0" y="11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33" name="Freeform 115"/>
            <p:cNvSpPr>
              <a:spLocks noEditPoints="1"/>
            </p:cNvSpPr>
            <p:nvPr/>
          </p:nvSpPr>
          <p:spPr bwMode="auto">
            <a:xfrm>
              <a:off x="3514746" y="2841496"/>
              <a:ext cx="219075" cy="220663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4" y="32"/>
                </a:cxn>
                <a:cxn ang="0">
                  <a:pos x="14" y="38"/>
                </a:cxn>
                <a:cxn ang="0">
                  <a:pos x="13" y="32"/>
                </a:cxn>
                <a:cxn ang="0">
                  <a:pos x="14" y="26"/>
                </a:cxn>
                <a:cxn ang="0">
                  <a:pos x="8" y="19"/>
                </a:cxn>
                <a:cxn ang="0">
                  <a:pos x="4" y="32"/>
                </a:cxn>
                <a:cxn ang="0">
                  <a:pos x="8" y="45"/>
                </a:cxn>
                <a:cxn ang="0">
                  <a:pos x="14" y="38"/>
                </a:cxn>
                <a:cxn ang="0">
                  <a:pos x="45" y="32"/>
                </a:cxn>
                <a:cxn ang="0">
                  <a:pos x="32" y="18"/>
                </a:cxn>
                <a:cxn ang="0">
                  <a:pos x="18" y="32"/>
                </a:cxn>
                <a:cxn ang="0">
                  <a:pos x="32" y="46"/>
                </a:cxn>
                <a:cxn ang="0">
                  <a:pos x="45" y="32"/>
                </a:cxn>
                <a:cxn ang="0">
                  <a:pos x="19" y="8"/>
                </a:cxn>
                <a:cxn ang="0">
                  <a:pos x="26" y="15"/>
                </a:cxn>
                <a:cxn ang="0">
                  <a:pos x="32" y="14"/>
                </a:cxn>
                <a:cxn ang="0">
                  <a:pos x="38" y="15"/>
                </a:cxn>
                <a:cxn ang="0">
                  <a:pos x="45" y="8"/>
                </a:cxn>
                <a:cxn ang="0">
                  <a:pos x="32" y="5"/>
                </a:cxn>
                <a:cxn ang="0">
                  <a:pos x="19" y="8"/>
                </a:cxn>
                <a:cxn ang="0">
                  <a:pos x="45" y="56"/>
                </a:cxn>
                <a:cxn ang="0">
                  <a:pos x="38" y="49"/>
                </a:cxn>
                <a:cxn ang="0">
                  <a:pos x="32" y="50"/>
                </a:cxn>
                <a:cxn ang="0">
                  <a:pos x="26" y="49"/>
                </a:cxn>
                <a:cxn ang="0">
                  <a:pos x="19" y="56"/>
                </a:cxn>
                <a:cxn ang="0">
                  <a:pos x="32" y="60"/>
                </a:cxn>
                <a:cxn ang="0">
                  <a:pos x="45" y="56"/>
                </a:cxn>
                <a:cxn ang="0">
                  <a:pos x="56" y="45"/>
                </a:cxn>
                <a:cxn ang="0">
                  <a:pos x="59" y="32"/>
                </a:cxn>
                <a:cxn ang="0">
                  <a:pos x="56" y="19"/>
                </a:cxn>
                <a:cxn ang="0">
                  <a:pos x="49" y="26"/>
                </a:cxn>
                <a:cxn ang="0">
                  <a:pos x="50" y="32"/>
                </a:cxn>
                <a:cxn ang="0">
                  <a:pos x="49" y="38"/>
                </a:cxn>
                <a:cxn ang="0">
                  <a:pos x="56" y="45"/>
                </a:cxn>
              </a:cxnLst>
              <a:rect l="0" t="0" r="r" b="b"/>
              <a:pathLst>
                <a:path w="64" h="64">
                  <a:moveTo>
                    <a:pt x="64" y="32"/>
                  </a:moveTo>
                  <a:cubicBezTo>
                    <a:pt x="64" y="50"/>
                    <a:pt x="49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lose/>
                  <a:moveTo>
                    <a:pt x="14" y="38"/>
                  </a:moveTo>
                  <a:cubicBezTo>
                    <a:pt x="14" y="36"/>
                    <a:pt x="13" y="34"/>
                    <a:pt x="13" y="32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6" y="23"/>
                    <a:pt x="4" y="28"/>
                    <a:pt x="4" y="32"/>
                  </a:cubicBezTo>
                  <a:cubicBezTo>
                    <a:pt x="4" y="37"/>
                    <a:pt x="6" y="41"/>
                    <a:pt x="8" y="45"/>
                  </a:cubicBezTo>
                  <a:lnTo>
                    <a:pt x="14" y="38"/>
                  </a:lnTo>
                  <a:close/>
                  <a:moveTo>
                    <a:pt x="45" y="32"/>
                  </a:moveTo>
                  <a:cubicBezTo>
                    <a:pt x="45" y="25"/>
                    <a:pt x="39" y="18"/>
                    <a:pt x="32" y="18"/>
                  </a:cubicBezTo>
                  <a:cubicBezTo>
                    <a:pt x="24" y="18"/>
                    <a:pt x="18" y="25"/>
                    <a:pt x="18" y="32"/>
                  </a:cubicBezTo>
                  <a:cubicBezTo>
                    <a:pt x="18" y="40"/>
                    <a:pt x="24" y="46"/>
                    <a:pt x="32" y="46"/>
                  </a:cubicBezTo>
                  <a:cubicBezTo>
                    <a:pt x="39" y="46"/>
                    <a:pt x="45" y="40"/>
                    <a:pt x="45" y="32"/>
                  </a:cubicBezTo>
                  <a:close/>
                  <a:moveTo>
                    <a:pt x="19" y="8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8" y="14"/>
                    <a:pt x="30" y="14"/>
                    <a:pt x="32" y="14"/>
                  </a:cubicBezTo>
                  <a:cubicBezTo>
                    <a:pt x="34" y="14"/>
                    <a:pt x="36" y="14"/>
                    <a:pt x="38" y="15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1" y="6"/>
                    <a:pt x="36" y="5"/>
                    <a:pt x="32" y="5"/>
                  </a:cubicBezTo>
                  <a:cubicBezTo>
                    <a:pt x="27" y="5"/>
                    <a:pt x="23" y="6"/>
                    <a:pt x="19" y="8"/>
                  </a:cubicBezTo>
                  <a:close/>
                  <a:moveTo>
                    <a:pt x="45" y="56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6" y="50"/>
                    <a:pt x="34" y="50"/>
                    <a:pt x="32" y="50"/>
                  </a:cubicBezTo>
                  <a:cubicBezTo>
                    <a:pt x="30" y="50"/>
                    <a:pt x="28" y="50"/>
                    <a:pt x="26" y="49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3" y="58"/>
                    <a:pt x="27" y="60"/>
                    <a:pt x="32" y="60"/>
                  </a:cubicBezTo>
                  <a:cubicBezTo>
                    <a:pt x="36" y="60"/>
                    <a:pt x="41" y="58"/>
                    <a:pt x="45" y="56"/>
                  </a:cubicBezTo>
                  <a:close/>
                  <a:moveTo>
                    <a:pt x="56" y="45"/>
                  </a:moveTo>
                  <a:cubicBezTo>
                    <a:pt x="58" y="41"/>
                    <a:pt x="59" y="37"/>
                    <a:pt x="59" y="32"/>
                  </a:cubicBezTo>
                  <a:cubicBezTo>
                    <a:pt x="59" y="28"/>
                    <a:pt x="58" y="23"/>
                    <a:pt x="56" y="1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8"/>
                    <a:pt x="50" y="30"/>
                    <a:pt x="50" y="32"/>
                  </a:cubicBezTo>
                  <a:cubicBezTo>
                    <a:pt x="50" y="34"/>
                    <a:pt x="50" y="36"/>
                    <a:pt x="49" y="38"/>
                  </a:cubicBezTo>
                  <a:lnTo>
                    <a:pt x="56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7107866" y="2782529"/>
            <a:ext cx="563033" cy="660400"/>
            <a:chOff x="5330899" y="2086897"/>
            <a:chExt cx="422275" cy="495300"/>
          </a:xfrm>
        </p:grpSpPr>
        <p:grpSp>
          <p:nvGrpSpPr>
            <p:cNvPr id="61" name="Group 60"/>
            <p:cNvGrpSpPr/>
            <p:nvPr/>
          </p:nvGrpSpPr>
          <p:grpSpPr>
            <a:xfrm rot="1108877">
              <a:off x="5330899" y="2086897"/>
              <a:ext cx="422275" cy="495300"/>
              <a:chOff x="4935538" y="1195388"/>
              <a:chExt cx="422275" cy="4953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4" name="Oval 6"/>
              <p:cNvSpPr>
                <a:spLocks noChangeArrowheads="1"/>
              </p:cNvSpPr>
              <p:nvPr/>
            </p:nvSpPr>
            <p:spPr bwMode="auto">
              <a:xfrm>
                <a:off x="4935538" y="1195388"/>
                <a:ext cx="422275" cy="4222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67" name="Freeform 7"/>
              <p:cNvSpPr>
                <a:spLocks/>
              </p:cNvSpPr>
              <p:nvPr/>
            </p:nvSpPr>
            <p:spPr bwMode="auto">
              <a:xfrm>
                <a:off x="5041900" y="1589088"/>
                <a:ext cx="109538" cy="1016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4"/>
                  </a:cxn>
                  <a:cxn ang="0">
                    <a:pos x="69" y="11"/>
                  </a:cxn>
                  <a:cxn ang="0">
                    <a:pos x="0" y="0"/>
                  </a:cxn>
                </a:cxnLst>
                <a:rect l="0" t="0" r="r" b="b"/>
                <a:pathLst>
                  <a:path w="69" h="64">
                    <a:moveTo>
                      <a:pt x="0" y="0"/>
                    </a:moveTo>
                    <a:lnTo>
                      <a:pt x="6" y="64"/>
                    </a:lnTo>
                    <a:lnTo>
                      <a:pt x="69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35" name="Freeform 13"/>
            <p:cNvSpPr>
              <a:spLocks noEditPoints="1"/>
            </p:cNvSpPr>
            <p:nvPr/>
          </p:nvSpPr>
          <p:spPr bwMode="auto">
            <a:xfrm>
              <a:off x="5462157" y="2208744"/>
              <a:ext cx="209550" cy="209550"/>
            </a:xfrm>
            <a:custGeom>
              <a:avLst/>
              <a:gdLst/>
              <a:ahLst/>
              <a:cxnLst>
                <a:cxn ang="0">
                  <a:pos x="60" y="40"/>
                </a:cxn>
                <a:cxn ang="0">
                  <a:pos x="40" y="60"/>
                </a:cxn>
                <a:cxn ang="0">
                  <a:pos x="36" y="61"/>
                </a:cxn>
                <a:cxn ang="0">
                  <a:pos x="33" y="60"/>
                </a:cxn>
                <a:cxn ang="0">
                  <a:pos x="4" y="31"/>
                </a:cxn>
                <a:cxn ang="0">
                  <a:pos x="0" y="22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22" y="0"/>
                </a:cxn>
                <a:cxn ang="0">
                  <a:pos x="31" y="4"/>
                </a:cxn>
                <a:cxn ang="0">
                  <a:pos x="60" y="33"/>
                </a:cxn>
                <a:cxn ang="0">
                  <a:pos x="61" y="36"/>
                </a:cxn>
                <a:cxn ang="0">
                  <a:pos x="60" y="40"/>
                </a:cxn>
                <a:cxn ang="0">
                  <a:pos x="13" y="8"/>
                </a:cxn>
                <a:cxn ang="0">
                  <a:pos x="8" y="13"/>
                </a:cxn>
                <a:cxn ang="0">
                  <a:pos x="13" y="18"/>
                </a:cxn>
                <a:cxn ang="0">
                  <a:pos x="18" y="13"/>
                </a:cxn>
                <a:cxn ang="0">
                  <a:pos x="13" y="8"/>
                </a:cxn>
              </a:cxnLst>
              <a:rect l="0" t="0" r="r" b="b"/>
              <a:pathLst>
                <a:path w="61" h="61">
                  <a:moveTo>
                    <a:pt x="60" y="40"/>
                  </a:moveTo>
                  <a:cubicBezTo>
                    <a:pt x="40" y="60"/>
                    <a:pt x="40" y="60"/>
                    <a:pt x="40" y="60"/>
                  </a:cubicBezTo>
                  <a:cubicBezTo>
                    <a:pt x="39" y="61"/>
                    <a:pt x="38" y="61"/>
                    <a:pt x="36" y="61"/>
                  </a:cubicBezTo>
                  <a:cubicBezTo>
                    <a:pt x="35" y="61"/>
                    <a:pt x="34" y="61"/>
                    <a:pt x="33" y="6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29"/>
                    <a:pt x="0" y="25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9" y="2"/>
                    <a:pt x="31" y="4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4"/>
                    <a:pt x="61" y="35"/>
                    <a:pt x="61" y="36"/>
                  </a:cubicBezTo>
                  <a:cubicBezTo>
                    <a:pt x="61" y="38"/>
                    <a:pt x="61" y="39"/>
                    <a:pt x="60" y="40"/>
                  </a:cubicBezTo>
                  <a:close/>
                  <a:moveTo>
                    <a:pt x="13" y="8"/>
                  </a:moveTo>
                  <a:cubicBezTo>
                    <a:pt x="10" y="8"/>
                    <a:pt x="8" y="10"/>
                    <a:pt x="8" y="13"/>
                  </a:cubicBezTo>
                  <a:cubicBezTo>
                    <a:pt x="8" y="16"/>
                    <a:pt x="10" y="18"/>
                    <a:pt x="13" y="18"/>
                  </a:cubicBezTo>
                  <a:cubicBezTo>
                    <a:pt x="16" y="18"/>
                    <a:pt x="18" y="16"/>
                    <a:pt x="18" y="13"/>
                  </a:cubicBezTo>
                  <a:cubicBezTo>
                    <a:pt x="18" y="10"/>
                    <a:pt x="16" y="8"/>
                    <a:pt x="13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6311840" y="1815953"/>
            <a:ext cx="490653" cy="573116"/>
            <a:chOff x="4733880" y="1361964"/>
            <a:chExt cx="367990" cy="429837"/>
          </a:xfrm>
        </p:grpSpPr>
        <p:grpSp>
          <p:nvGrpSpPr>
            <p:cNvPr id="127" name="Group 126"/>
            <p:cNvGrpSpPr/>
            <p:nvPr/>
          </p:nvGrpSpPr>
          <p:grpSpPr>
            <a:xfrm rot="1441643" flipH="1">
              <a:off x="4733880" y="1361964"/>
              <a:ext cx="367990" cy="429837"/>
              <a:chOff x="4470400" y="1712913"/>
              <a:chExt cx="566738" cy="661988"/>
            </a:xfrm>
            <a:solidFill>
              <a:schemeClr val="accent1"/>
            </a:solidFill>
          </p:grpSpPr>
          <p:sp>
            <p:nvSpPr>
              <p:cNvPr id="128" name="Oval 14"/>
              <p:cNvSpPr>
                <a:spLocks noChangeArrowheads="1"/>
              </p:cNvSpPr>
              <p:nvPr/>
            </p:nvSpPr>
            <p:spPr bwMode="auto">
              <a:xfrm>
                <a:off x="4470400" y="1712913"/>
                <a:ext cx="566738" cy="5667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129" name="Freeform 15"/>
              <p:cNvSpPr>
                <a:spLocks/>
              </p:cNvSpPr>
              <p:nvPr/>
            </p:nvSpPr>
            <p:spPr bwMode="auto">
              <a:xfrm>
                <a:off x="4614863" y="2239963"/>
                <a:ext cx="144463" cy="134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5"/>
                  </a:cxn>
                  <a:cxn ang="0">
                    <a:pos x="91" y="14"/>
                  </a:cxn>
                  <a:cxn ang="0">
                    <a:pos x="0" y="0"/>
                  </a:cxn>
                </a:cxnLst>
                <a:rect l="0" t="0" r="r" b="b"/>
                <a:pathLst>
                  <a:path w="91" h="85">
                    <a:moveTo>
                      <a:pt x="0" y="0"/>
                    </a:moveTo>
                    <a:lnTo>
                      <a:pt x="8" y="85"/>
                    </a:lnTo>
                    <a:lnTo>
                      <a:pt x="91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36" name="Freeform 18"/>
            <p:cNvSpPr>
              <a:spLocks noEditPoints="1"/>
            </p:cNvSpPr>
            <p:nvPr/>
          </p:nvSpPr>
          <p:spPr bwMode="auto">
            <a:xfrm>
              <a:off x="4852748" y="1435762"/>
              <a:ext cx="144463" cy="203200"/>
            </a:xfrm>
            <a:custGeom>
              <a:avLst/>
              <a:gdLst/>
              <a:ahLst/>
              <a:cxnLst>
                <a:cxn ang="0">
                  <a:pos x="21" y="59"/>
                </a:cxn>
                <a:cxn ang="0">
                  <a:pos x="0" y="38"/>
                </a:cxn>
                <a:cxn ang="0">
                  <a:pos x="4" y="27"/>
                </a:cxn>
                <a:cxn ang="0">
                  <a:pos x="18" y="2"/>
                </a:cxn>
                <a:cxn ang="0">
                  <a:pos x="21" y="0"/>
                </a:cxn>
                <a:cxn ang="0">
                  <a:pos x="24" y="2"/>
                </a:cxn>
                <a:cxn ang="0">
                  <a:pos x="38" y="27"/>
                </a:cxn>
                <a:cxn ang="0">
                  <a:pos x="42" y="38"/>
                </a:cxn>
                <a:cxn ang="0">
                  <a:pos x="21" y="59"/>
                </a:cxn>
                <a:cxn ang="0">
                  <a:pos x="20" y="41"/>
                </a:cxn>
                <a:cxn ang="0">
                  <a:pos x="17" y="35"/>
                </a:cxn>
                <a:cxn ang="0">
                  <a:pos x="16" y="34"/>
                </a:cxn>
                <a:cxn ang="0">
                  <a:pos x="15" y="35"/>
                </a:cxn>
                <a:cxn ang="0">
                  <a:pos x="12" y="41"/>
                </a:cxn>
                <a:cxn ang="0">
                  <a:pos x="11" y="44"/>
                </a:cxn>
                <a:cxn ang="0">
                  <a:pos x="16" y="49"/>
                </a:cxn>
                <a:cxn ang="0">
                  <a:pos x="21" y="44"/>
                </a:cxn>
                <a:cxn ang="0">
                  <a:pos x="20" y="41"/>
                </a:cxn>
              </a:cxnLst>
              <a:rect l="0" t="0" r="r" b="b"/>
              <a:pathLst>
                <a:path w="42" h="59">
                  <a:moveTo>
                    <a:pt x="21" y="59"/>
                  </a:moveTo>
                  <a:cubicBezTo>
                    <a:pt x="10" y="59"/>
                    <a:pt x="0" y="50"/>
                    <a:pt x="0" y="38"/>
                  </a:cubicBezTo>
                  <a:cubicBezTo>
                    <a:pt x="0" y="34"/>
                    <a:pt x="2" y="31"/>
                    <a:pt x="4" y="27"/>
                  </a:cubicBezTo>
                  <a:cubicBezTo>
                    <a:pt x="6" y="24"/>
                    <a:pt x="14" y="13"/>
                    <a:pt x="18" y="2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2" y="0"/>
                    <a:pt x="24" y="1"/>
                    <a:pt x="24" y="2"/>
                  </a:cubicBezTo>
                  <a:cubicBezTo>
                    <a:pt x="28" y="13"/>
                    <a:pt x="36" y="24"/>
                    <a:pt x="38" y="27"/>
                  </a:cubicBezTo>
                  <a:cubicBezTo>
                    <a:pt x="40" y="31"/>
                    <a:pt x="42" y="34"/>
                    <a:pt x="42" y="38"/>
                  </a:cubicBezTo>
                  <a:cubicBezTo>
                    <a:pt x="42" y="50"/>
                    <a:pt x="32" y="59"/>
                    <a:pt x="21" y="59"/>
                  </a:cubicBezTo>
                  <a:close/>
                  <a:moveTo>
                    <a:pt x="20" y="41"/>
                  </a:moveTo>
                  <a:cubicBezTo>
                    <a:pt x="20" y="40"/>
                    <a:pt x="18" y="37"/>
                    <a:pt x="17" y="35"/>
                  </a:cubicBezTo>
                  <a:cubicBezTo>
                    <a:pt x="17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5"/>
                  </a:cubicBezTo>
                  <a:cubicBezTo>
                    <a:pt x="14" y="37"/>
                    <a:pt x="12" y="40"/>
                    <a:pt x="12" y="41"/>
                  </a:cubicBezTo>
                  <a:cubicBezTo>
                    <a:pt x="11" y="42"/>
                    <a:pt x="11" y="43"/>
                    <a:pt x="11" y="44"/>
                  </a:cubicBezTo>
                  <a:cubicBezTo>
                    <a:pt x="11" y="46"/>
                    <a:pt x="13" y="49"/>
                    <a:pt x="16" y="49"/>
                  </a:cubicBezTo>
                  <a:cubicBezTo>
                    <a:pt x="19" y="49"/>
                    <a:pt x="21" y="46"/>
                    <a:pt x="21" y="44"/>
                  </a:cubicBezTo>
                  <a:cubicBezTo>
                    <a:pt x="21" y="43"/>
                    <a:pt x="21" y="42"/>
                    <a:pt x="20" y="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4686327" y="2709485"/>
            <a:ext cx="594784" cy="698500"/>
            <a:chOff x="3514745" y="2032113"/>
            <a:chExt cx="446088" cy="523875"/>
          </a:xfrm>
        </p:grpSpPr>
        <p:grpSp>
          <p:nvGrpSpPr>
            <p:cNvPr id="91" name="Group 90"/>
            <p:cNvGrpSpPr/>
            <p:nvPr/>
          </p:nvGrpSpPr>
          <p:grpSpPr>
            <a:xfrm>
              <a:off x="3514745" y="2032113"/>
              <a:ext cx="446088" cy="523875"/>
              <a:chOff x="3071813" y="2022475"/>
              <a:chExt cx="446088" cy="52387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92" name="Oval 22"/>
              <p:cNvSpPr>
                <a:spLocks noChangeArrowheads="1"/>
              </p:cNvSpPr>
              <p:nvPr/>
            </p:nvSpPr>
            <p:spPr bwMode="auto">
              <a:xfrm>
                <a:off x="3071813" y="2022475"/>
                <a:ext cx="446088" cy="4476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93" name="Freeform 23"/>
              <p:cNvSpPr>
                <a:spLocks/>
              </p:cNvSpPr>
              <p:nvPr/>
            </p:nvSpPr>
            <p:spPr bwMode="auto">
              <a:xfrm>
                <a:off x="3290888" y="2438400"/>
                <a:ext cx="114300" cy="107950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7" y="68"/>
                  </a:cxn>
                  <a:cxn ang="0">
                    <a:pos x="0" y="13"/>
                  </a:cxn>
                  <a:cxn ang="0">
                    <a:pos x="72" y="0"/>
                  </a:cxn>
                </a:cxnLst>
                <a:rect l="0" t="0" r="r" b="b"/>
                <a:pathLst>
                  <a:path w="72" h="68">
                    <a:moveTo>
                      <a:pt x="72" y="0"/>
                    </a:moveTo>
                    <a:lnTo>
                      <a:pt x="67" y="68"/>
                    </a:lnTo>
                    <a:lnTo>
                      <a:pt x="0" y="13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37" name="Freeform 48"/>
            <p:cNvSpPr>
              <a:spLocks/>
            </p:cNvSpPr>
            <p:nvPr/>
          </p:nvSpPr>
          <p:spPr bwMode="auto">
            <a:xfrm>
              <a:off x="3671663" y="2154451"/>
              <a:ext cx="127000" cy="230188"/>
            </a:xfrm>
            <a:custGeom>
              <a:avLst/>
              <a:gdLst/>
              <a:ahLst/>
              <a:cxnLst>
                <a:cxn ang="0">
                  <a:pos x="36" y="20"/>
                </a:cxn>
                <a:cxn ang="0">
                  <a:pos x="15" y="66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1" y="65"/>
                </a:cxn>
                <a:cxn ang="0">
                  <a:pos x="19" y="33"/>
                </a:cxn>
                <a:cxn ang="0">
                  <a:pos x="3" y="37"/>
                </a:cxn>
                <a:cxn ang="0">
                  <a:pos x="2" y="37"/>
                </a:cxn>
                <a:cxn ang="0">
                  <a:pos x="1" y="36"/>
                </a:cxn>
                <a:cxn ang="0">
                  <a:pos x="1" y="35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24" y="0"/>
                </a:cxn>
                <a:cxn ang="0">
                  <a:pos x="25" y="2"/>
                </a:cxn>
                <a:cxn ang="0">
                  <a:pos x="25" y="3"/>
                </a:cxn>
                <a:cxn ang="0">
                  <a:pos x="18" y="21"/>
                </a:cxn>
                <a:cxn ang="0">
                  <a:pos x="34" y="18"/>
                </a:cxn>
                <a:cxn ang="0">
                  <a:pos x="35" y="17"/>
                </a:cxn>
                <a:cxn ang="0">
                  <a:pos x="36" y="18"/>
                </a:cxn>
                <a:cxn ang="0">
                  <a:pos x="36" y="20"/>
                </a:cxn>
              </a:cxnLst>
              <a:rect l="0" t="0" r="r" b="b"/>
              <a:pathLst>
                <a:path w="37" h="67">
                  <a:moveTo>
                    <a:pt x="36" y="20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4" y="67"/>
                    <a:pt x="14" y="67"/>
                    <a:pt x="13" y="67"/>
                  </a:cubicBezTo>
                  <a:cubicBezTo>
                    <a:pt x="13" y="67"/>
                    <a:pt x="13" y="67"/>
                    <a:pt x="12" y="67"/>
                  </a:cubicBezTo>
                  <a:cubicBezTo>
                    <a:pt x="11" y="67"/>
                    <a:pt x="11" y="66"/>
                    <a:pt x="11" y="65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2" y="37"/>
                    <a:pt x="2" y="37"/>
                  </a:cubicBezTo>
                  <a:cubicBezTo>
                    <a:pt x="2" y="37"/>
                    <a:pt x="1" y="37"/>
                    <a:pt x="1" y="36"/>
                  </a:cubicBezTo>
                  <a:cubicBezTo>
                    <a:pt x="1" y="36"/>
                    <a:pt x="0" y="35"/>
                    <a:pt x="1" y="35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10" y="0"/>
                    <a:pt x="1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5" y="1"/>
                    <a:pt x="25" y="2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7"/>
                    <a:pt x="34" y="17"/>
                    <a:pt x="35" y="17"/>
                  </a:cubicBezTo>
                  <a:cubicBezTo>
                    <a:pt x="35" y="17"/>
                    <a:pt x="36" y="18"/>
                    <a:pt x="36" y="18"/>
                  </a:cubicBezTo>
                  <a:cubicBezTo>
                    <a:pt x="36" y="19"/>
                    <a:pt x="37" y="19"/>
                    <a:pt x="36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3826675" y="4157733"/>
            <a:ext cx="1117600" cy="954617"/>
            <a:chOff x="2870006" y="3118299"/>
            <a:chExt cx="838200" cy="715963"/>
          </a:xfrm>
        </p:grpSpPr>
        <p:grpSp>
          <p:nvGrpSpPr>
            <p:cNvPr id="114" name="Group 113"/>
            <p:cNvGrpSpPr/>
            <p:nvPr/>
          </p:nvGrpSpPr>
          <p:grpSpPr>
            <a:xfrm rot="15727265">
              <a:off x="2931124" y="3057181"/>
              <a:ext cx="715963" cy="838200"/>
              <a:chOff x="4364038" y="3074988"/>
              <a:chExt cx="715963" cy="838200"/>
            </a:xfrm>
            <a:solidFill>
              <a:schemeClr val="accent1"/>
            </a:solidFill>
          </p:grpSpPr>
          <p:sp>
            <p:nvSpPr>
              <p:cNvPr id="115" name="Oval 8"/>
              <p:cNvSpPr>
                <a:spLocks noChangeArrowheads="1"/>
              </p:cNvSpPr>
              <p:nvPr/>
            </p:nvSpPr>
            <p:spPr bwMode="auto">
              <a:xfrm>
                <a:off x="4364038" y="3074988"/>
                <a:ext cx="715963" cy="7175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116" name="Freeform 9"/>
              <p:cNvSpPr>
                <a:spLocks/>
              </p:cNvSpPr>
              <p:nvPr/>
            </p:nvSpPr>
            <p:spPr bwMode="auto">
              <a:xfrm>
                <a:off x="4546600" y="3743325"/>
                <a:ext cx="184150" cy="1698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07"/>
                  </a:cxn>
                  <a:cxn ang="0">
                    <a:pos x="116" y="18"/>
                  </a:cxn>
                  <a:cxn ang="0">
                    <a:pos x="0" y="0"/>
                  </a:cxn>
                </a:cxnLst>
                <a:rect l="0" t="0" r="r" b="b"/>
                <a:pathLst>
                  <a:path w="116" h="107">
                    <a:moveTo>
                      <a:pt x="0" y="0"/>
                    </a:moveTo>
                    <a:lnTo>
                      <a:pt x="11" y="107"/>
                    </a:lnTo>
                    <a:lnTo>
                      <a:pt x="116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38" name="Freeform 101"/>
            <p:cNvSpPr>
              <a:spLocks noEditPoints="1"/>
            </p:cNvSpPr>
            <p:nvPr/>
          </p:nvSpPr>
          <p:spPr bwMode="auto">
            <a:xfrm>
              <a:off x="3061049" y="3345633"/>
              <a:ext cx="358811" cy="237766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7125068" y="4241792"/>
            <a:ext cx="1117600" cy="954617"/>
            <a:chOff x="5343801" y="3181343"/>
            <a:chExt cx="838200" cy="715963"/>
          </a:xfrm>
        </p:grpSpPr>
        <p:grpSp>
          <p:nvGrpSpPr>
            <p:cNvPr id="151" name="Group 150"/>
            <p:cNvGrpSpPr/>
            <p:nvPr/>
          </p:nvGrpSpPr>
          <p:grpSpPr>
            <a:xfrm rot="5872735" flipH="1">
              <a:off x="5404919" y="3120225"/>
              <a:ext cx="715963" cy="838200"/>
              <a:chOff x="4364038" y="3074988"/>
              <a:chExt cx="715963" cy="838200"/>
            </a:xfrm>
            <a:solidFill>
              <a:schemeClr val="accent2"/>
            </a:solidFill>
          </p:grpSpPr>
          <p:sp>
            <p:nvSpPr>
              <p:cNvPr id="152" name="Oval 8"/>
              <p:cNvSpPr>
                <a:spLocks noChangeArrowheads="1"/>
              </p:cNvSpPr>
              <p:nvPr/>
            </p:nvSpPr>
            <p:spPr bwMode="auto">
              <a:xfrm>
                <a:off x="4364038" y="3074988"/>
                <a:ext cx="715963" cy="7175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153" name="Freeform 9"/>
              <p:cNvSpPr>
                <a:spLocks/>
              </p:cNvSpPr>
              <p:nvPr/>
            </p:nvSpPr>
            <p:spPr bwMode="auto">
              <a:xfrm>
                <a:off x="4546600" y="3743325"/>
                <a:ext cx="184150" cy="1698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07"/>
                  </a:cxn>
                  <a:cxn ang="0">
                    <a:pos x="116" y="18"/>
                  </a:cxn>
                  <a:cxn ang="0">
                    <a:pos x="0" y="0"/>
                  </a:cxn>
                </a:cxnLst>
                <a:rect l="0" t="0" r="r" b="b"/>
                <a:pathLst>
                  <a:path w="116" h="107">
                    <a:moveTo>
                      <a:pt x="0" y="0"/>
                    </a:moveTo>
                    <a:lnTo>
                      <a:pt x="11" y="107"/>
                    </a:lnTo>
                    <a:lnTo>
                      <a:pt x="116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39" name="Freeform 148"/>
            <p:cNvSpPr>
              <a:spLocks noEditPoints="1"/>
            </p:cNvSpPr>
            <p:nvPr/>
          </p:nvSpPr>
          <p:spPr bwMode="auto">
            <a:xfrm>
              <a:off x="5683246" y="3368493"/>
              <a:ext cx="305104" cy="294128"/>
            </a:xfrm>
            <a:custGeom>
              <a:avLst/>
              <a:gdLst/>
              <a:ahLst/>
              <a:cxnLst>
                <a:cxn ang="0">
                  <a:pos x="16" y="54"/>
                </a:cxn>
                <a:cxn ang="0">
                  <a:pos x="14" y="57"/>
                </a:cxn>
                <a:cxn ang="0">
                  <a:pos x="2" y="57"/>
                </a:cxn>
                <a:cxn ang="0">
                  <a:pos x="0" y="54"/>
                </a:cxn>
                <a:cxn ang="0">
                  <a:pos x="0" y="29"/>
                </a:cxn>
                <a:cxn ang="0">
                  <a:pos x="2" y="26"/>
                </a:cxn>
                <a:cxn ang="0">
                  <a:pos x="14" y="26"/>
                </a:cxn>
                <a:cxn ang="0">
                  <a:pos x="16" y="29"/>
                </a:cxn>
                <a:cxn ang="0">
                  <a:pos x="16" y="54"/>
                </a:cxn>
                <a:cxn ang="0">
                  <a:pos x="7" y="47"/>
                </a:cxn>
                <a:cxn ang="0">
                  <a:pos x="5" y="49"/>
                </a:cxn>
                <a:cxn ang="0">
                  <a:pos x="7" y="52"/>
                </a:cxn>
                <a:cxn ang="0">
                  <a:pos x="10" y="49"/>
                </a:cxn>
                <a:cxn ang="0">
                  <a:pos x="7" y="47"/>
                </a:cxn>
                <a:cxn ang="0">
                  <a:pos x="62" y="35"/>
                </a:cxn>
                <a:cxn ang="0">
                  <a:pos x="62" y="38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52"/>
                </a:cxn>
                <a:cxn ang="0">
                  <a:pos x="57" y="59"/>
                </a:cxn>
                <a:cxn ang="0">
                  <a:pos x="49" y="62"/>
                </a:cxn>
                <a:cxn ang="0">
                  <a:pos x="47" y="62"/>
                </a:cxn>
                <a:cxn ang="0">
                  <a:pos x="44" y="62"/>
                </a:cxn>
                <a:cxn ang="0">
                  <a:pos x="43" y="62"/>
                </a:cxn>
                <a:cxn ang="0">
                  <a:pos x="28" y="59"/>
                </a:cxn>
                <a:cxn ang="0">
                  <a:pos x="22" y="57"/>
                </a:cxn>
                <a:cxn ang="0">
                  <a:pos x="19" y="54"/>
                </a:cxn>
                <a:cxn ang="0">
                  <a:pos x="19" y="29"/>
                </a:cxn>
                <a:cxn ang="0">
                  <a:pos x="21" y="26"/>
                </a:cxn>
                <a:cxn ang="0">
                  <a:pos x="29" y="19"/>
                </a:cxn>
                <a:cxn ang="0">
                  <a:pos x="33" y="14"/>
                </a:cxn>
                <a:cxn ang="0">
                  <a:pos x="35" y="8"/>
                </a:cxn>
                <a:cxn ang="0">
                  <a:pos x="38" y="1"/>
                </a:cxn>
                <a:cxn ang="0">
                  <a:pos x="40" y="0"/>
                </a:cxn>
                <a:cxn ang="0">
                  <a:pos x="49" y="11"/>
                </a:cxn>
                <a:cxn ang="0">
                  <a:pos x="46" y="18"/>
                </a:cxn>
                <a:cxn ang="0">
                  <a:pos x="45" y="21"/>
                </a:cxn>
                <a:cxn ang="0">
                  <a:pos x="56" y="21"/>
                </a:cxn>
                <a:cxn ang="0">
                  <a:pos x="64" y="29"/>
                </a:cxn>
                <a:cxn ang="0">
                  <a:pos x="62" y="35"/>
                </a:cxn>
              </a:cxnLst>
              <a:rect l="0" t="0" r="r" b="b"/>
              <a:pathLst>
                <a:path w="64" h="62">
                  <a:moveTo>
                    <a:pt x="16" y="54"/>
                  </a:moveTo>
                  <a:cubicBezTo>
                    <a:pt x="16" y="56"/>
                    <a:pt x="15" y="57"/>
                    <a:pt x="14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" y="57"/>
                    <a:pt x="0" y="56"/>
                    <a:pt x="0" y="5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6" y="27"/>
                    <a:pt x="16" y="29"/>
                  </a:cubicBezTo>
                  <a:lnTo>
                    <a:pt x="16" y="54"/>
                  </a:lnTo>
                  <a:close/>
                  <a:moveTo>
                    <a:pt x="7" y="47"/>
                  </a:moveTo>
                  <a:cubicBezTo>
                    <a:pt x="6" y="47"/>
                    <a:pt x="5" y="48"/>
                    <a:pt x="5" y="49"/>
                  </a:cubicBezTo>
                  <a:cubicBezTo>
                    <a:pt x="5" y="51"/>
                    <a:pt x="6" y="52"/>
                    <a:pt x="7" y="52"/>
                  </a:cubicBezTo>
                  <a:cubicBezTo>
                    <a:pt x="9" y="52"/>
                    <a:pt x="10" y="51"/>
                    <a:pt x="10" y="49"/>
                  </a:cubicBezTo>
                  <a:cubicBezTo>
                    <a:pt x="10" y="48"/>
                    <a:pt x="9" y="47"/>
                    <a:pt x="7" y="47"/>
                  </a:cubicBezTo>
                  <a:close/>
                  <a:moveTo>
                    <a:pt x="62" y="35"/>
                  </a:moveTo>
                  <a:cubicBezTo>
                    <a:pt x="62" y="36"/>
                    <a:pt x="62" y="37"/>
                    <a:pt x="62" y="38"/>
                  </a:cubicBezTo>
                  <a:cubicBezTo>
                    <a:pt x="62" y="40"/>
                    <a:pt x="62" y="42"/>
                    <a:pt x="61" y="43"/>
                  </a:cubicBezTo>
                  <a:cubicBezTo>
                    <a:pt x="61" y="45"/>
                    <a:pt x="61" y="46"/>
                    <a:pt x="61" y="48"/>
                  </a:cubicBezTo>
                  <a:cubicBezTo>
                    <a:pt x="60" y="49"/>
                    <a:pt x="60" y="51"/>
                    <a:pt x="59" y="52"/>
                  </a:cubicBezTo>
                  <a:cubicBezTo>
                    <a:pt x="59" y="55"/>
                    <a:pt x="58" y="57"/>
                    <a:pt x="57" y="59"/>
                  </a:cubicBezTo>
                  <a:cubicBezTo>
                    <a:pt x="55" y="61"/>
                    <a:pt x="52" y="62"/>
                    <a:pt x="49" y="62"/>
                  </a:cubicBezTo>
                  <a:cubicBezTo>
                    <a:pt x="48" y="62"/>
                    <a:pt x="48" y="62"/>
                    <a:pt x="47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38" y="62"/>
                    <a:pt x="32" y="60"/>
                    <a:pt x="28" y="59"/>
                  </a:cubicBezTo>
                  <a:cubicBezTo>
                    <a:pt x="25" y="58"/>
                    <a:pt x="23" y="57"/>
                    <a:pt x="22" y="57"/>
                  </a:cubicBezTo>
                  <a:cubicBezTo>
                    <a:pt x="20" y="57"/>
                    <a:pt x="19" y="56"/>
                    <a:pt x="19" y="54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3" y="26"/>
                    <a:pt x="27" y="21"/>
                    <a:pt x="29" y="19"/>
                  </a:cubicBezTo>
                  <a:cubicBezTo>
                    <a:pt x="30" y="17"/>
                    <a:pt x="31" y="15"/>
                    <a:pt x="33" y="14"/>
                  </a:cubicBezTo>
                  <a:cubicBezTo>
                    <a:pt x="34" y="13"/>
                    <a:pt x="35" y="10"/>
                    <a:pt x="35" y="8"/>
                  </a:cubicBezTo>
                  <a:cubicBezTo>
                    <a:pt x="36" y="5"/>
                    <a:pt x="36" y="3"/>
                    <a:pt x="38" y="1"/>
                  </a:cubicBezTo>
                  <a:cubicBezTo>
                    <a:pt x="38" y="1"/>
                    <a:pt x="39" y="0"/>
                    <a:pt x="40" y="0"/>
                  </a:cubicBezTo>
                  <a:cubicBezTo>
                    <a:pt x="49" y="0"/>
                    <a:pt x="49" y="8"/>
                    <a:pt x="49" y="11"/>
                  </a:cubicBezTo>
                  <a:cubicBezTo>
                    <a:pt x="49" y="14"/>
                    <a:pt x="47" y="16"/>
                    <a:pt x="46" y="18"/>
                  </a:cubicBezTo>
                  <a:cubicBezTo>
                    <a:pt x="46" y="19"/>
                    <a:pt x="46" y="20"/>
                    <a:pt x="45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60" y="21"/>
                    <a:pt x="64" y="25"/>
                    <a:pt x="64" y="29"/>
                  </a:cubicBezTo>
                  <a:cubicBezTo>
                    <a:pt x="64" y="31"/>
                    <a:pt x="63" y="33"/>
                    <a:pt x="62" y="3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8106398" y="3667761"/>
            <a:ext cx="882649" cy="749300"/>
            <a:chOff x="6079798" y="2750820"/>
            <a:chExt cx="661987" cy="561975"/>
          </a:xfrm>
        </p:grpSpPr>
        <p:grpSp>
          <p:nvGrpSpPr>
            <p:cNvPr id="111" name="Group 110"/>
            <p:cNvGrpSpPr/>
            <p:nvPr/>
          </p:nvGrpSpPr>
          <p:grpSpPr>
            <a:xfrm rot="4381353">
              <a:off x="6129804" y="2700814"/>
              <a:ext cx="561975" cy="661987"/>
              <a:chOff x="5002213" y="2306638"/>
              <a:chExt cx="561975" cy="66198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12" name="Oval 12"/>
              <p:cNvSpPr>
                <a:spLocks noChangeArrowheads="1"/>
              </p:cNvSpPr>
              <p:nvPr/>
            </p:nvSpPr>
            <p:spPr bwMode="auto">
              <a:xfrm>
                <a:off x="5002213" y="2306638"/>
                <a:ext cx="561975" cy="5651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113" name="Freeform 13"/>
              <p:cNvSpPr>
                <a:spLocks/>
              </p:cNvSpPr>
              <p:nvPr/>
            </p:nvSpPr>
            <p:spPr bwMode="auto">
              <a:xfrm>
                <a:off x="5143500" y="2832100"/>
                <a:ext cx="147638" cy="136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86"/>
                  </a:cxn>
                  <a:cxn ang="0">
                    <a:pos x="93" y="15"/>
                  </a:cxn>
                  <a:cxn ang="0">
                    <a:pos x="0" y="0"/>
                  </a:cxn>
                </a:cxnLst>
                <a:rect l="0" t="0" r="r" b="b"/>
                <a:pathLst>
                  <a:path w="93" h="86">
                    <a:moveTo>
                      <a:pt x="0" y="0"/>
                    </a:moveTo>
                    <a:lnTo>
                      <a:pt x="9" y="86"/>
                    </a:lnTo>
                    <a:lnTo>
                      <a:pt x="93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40" name="Freeform 154"/>
            <p:cNvSpPr>
              <a:spLocks/>
            </p:cNvSpPr>
            <p:nvPr/>
          </p:nvSpPr>
          <p:spPr bwMode="auto">
            <a:xfrm>
              <a:off x="6357938" y="2942363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7601521" y="2127163"/>
            <a:ext cx="715433" cy="840316"/>
            <a:chOff x="5701140" y="1595372"/>
            <a:chExt cx="536575" cy="630237"/>
          </a:xfrm>
        </p:grpSpPr>
        <p:grpSp>
          <p:nvGrpSpPr>
            <p:cNvPr id="106" name="Group 105"/>
            <p:cNvGrpSpPr/>
            <p:nvPr/>
          </p:nvGrpSpPr>
          <p:grpSpPr>
            <a:xfrm rot="19836944">
              <a:off x="5701140" y="1595372"/>
              <a:ext cx="536575" cy="630237"/>
              <a:chOff x="5305425" y="1627188"/>
              <a:chExt cx="536575" cy="630237"/>
            </a:xfrm>
            <a:solidFill>
              <a:schemeClr val="accent1"/>
            </a:solidFill>
          </p:grpSpPr>
          <p:sp>
            <p:nvSpPr>
              <p:cNvPr id="107" name="Oval 32"/>
              <p:cNvSpPr>
                <a:spLocks noChangeArrowheads="1"/>
              </p:cNvSpPr>
              <p:nvPr/>
            </p:nvSpPr>
            <p:spPr bwMode="auto">
              <a:xfrm>
                <a:off x="5305425" y="1627188"/>
                <a:ext cx="536575" cy="536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108" name="Freeform 33"/>
              <p:cNvSpPr>
                <a:spLocks/>
              </p:cNvSpPr>
              <p:nvPr/>
            </p:nvSpPr>
            <p:spPr bwMode="auto">
              <a:xfrm>
                <a:off x="5443538" y="2127250"/>
                <a:ext cx="136525" cy="130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82"/>
                  </a:cxn>
                  <a:cxn ang="0">
                    <a:pos x="86" y="14"/>
                  </a:cxn>
                  <a:cxn ang="0">
                    <a:pos x="0" y="0"/>
                  </a:cxn>
                </a:cxnLst>
                <a:rect l="0" t="0" r="r" b="b"/>
                <a:pathLst>
                  <a:path w="86" h="82">
                    <a:moveTo>
                      <a:pt x="0" y="0"/>
                    </a:moveTo>
                    <a:lnTo>
                      <a:pt x="7" y="82"/>
                    </a:lnTo>
                    <a:lnTo>
                      <a:pt x="8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41" name="Freeform 104"/>
            <p:cNvSpPr>
              <a:spLocks noEditPoints="1"/>
            </p:cNvSpPr>
            <p:nvPr/>
          </p:nvSpPr>
          <p:spPr bwMode="auto">
            <a:xfrm>
              <a:off x="5843418" y="1767496"/>
              <a:ext cx="212725" cy="212725"/>
            </a:xfrm>
            <a:custGeom>
              <a:avLst/>
              <a:gdLst/>
              <a:ahLst/>
              <a:cxnLst>
                <a:cxn ang="0">
                  <a:pos x="62" y="51"/>
                </a:cxn>
                <a:cxn ang="0">
                  <a:pos x="51" y="62"/>
                </a:cxn>
                <a:cxn ang="0">
                  <a:pos x="12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2" y="0"/>
                </a:cxn>
                <a:cxn ang="0">
                  <a:pos x="51" y="0"/>
                </a:cxn>
                <a:cxn ang="0">
                  <a:pos x="62" y="12"/>
                </a:cxn>
                <a:cxn ang="0">
                  <a:pos x="62" y="51"/>
                </a:cxn>
                <a:cxn ang="0">
                  <a:pos x="15" y="11"/>
                </a:cxn>
                <a:cxn ang="0">
                  <a:pos x="9" y="16"/>
                </a:cxn>
                <a:cxn ang="0">
                  <a:pos x="15" y="20"/>
                </a:cxn>
                <a:cxn ang="0">
                  <a:pos x="15" y="20"/>
                </a:cxn>
                <a:cxn ang="0">
                  <a:pos x="20" y="16"/>
                </a:cxn>
                <a:cxn ang="0">
                  <a:pos x="15" y="11"/>
                </a:cxn>
                <a:cxn ang="0">
                  <a:pos x="19" y="52"/>
                </a:cxn>
                <a:cxn ang="0">
                  <a:pos x="19" y="24"/>
                </a:cxn>
                <a:cxn ang="0">
                  <a:pos x="10" y="24"/>
                </a:cxn>
                <a:cxn ang="0">
                  <a:pos x="10" y="52"/>
                </a:cxn>
                <a:cxn ang="0">
                  <a:pos x="19" y="52"/>
                </a:cxn>
                <a:cxn ang="0">
                  <a:pos x="53" y="52"/>
                </a:cxn>
                <a:cxn ang="0">
                  <a:pos x="53" y="36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24" y="24"/>
                </a:cxn>
                <a:cxn ang="0">
                  <a:pos x="24" y="52"/>
                </a:cxn>
                <a:cxn ang="0">
                  <a:pos x="34" y="52"/>
                </a:cxn>
                <a:cxn ang="0">
                  <a:pos x="34" y="37"/>
                </a:cxn>
                <a:cxn ang="0">
                  <a:pos x="34" y="34"/>
                </a:cxn>
                <a:cxn ang="0">
                  <a:pos x="39" y="31"/>
                </a:cxn>
                <a:cxn ang="0">
                  <a:pos x="43" y="37"/>
                </a:cxn>
                <a:cxn ang="0">
                  <a:pos x="43" y="52"/>
                </a:cxn>
                <a:cxn ang="0">
                  <a:pos x="53" y="52"/>
                </a:cxn>
              </a:cxnLst>
              <a:rect l="0" t="0" r="r" b="b"/>
              <a:pathLst>
                <a:path w="62" h="62">
                  <a:moveTo>
                    <a:pt x="62" y="51"/>
                  </a:moveTo>
                  <a:cubicBezTo>
                    <a:pt x="62" y="57"/>
                    <a:pt x="57" y="62"/>
                    <a:pt x="51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6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7" y="0"/>
                    <a:pt x="62" y="6"/>
                    <a:pt x="62" y="12"/>
                  </a:cubicBezTo>
                  <a:lnTo>
                    <a:pt x="62" y="51"/>
                  </a:lnTo>
                  <a:close/>
                  <a:moveTo>
                    <a:pt x="15" y="11"/>
                  </a:moveTo>
                  <a:cubicBezTo>
                    <a:pt x="12" y="11"/>
                    <a:pt x="9" y="13"/>
                    <a:pt x="9" y="16"/>
                  </a:cubicBezTo>
                  <a:cubicBezTo>
                    <a:pt x="9" y="18"/>
                    <a:pt x="11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8" y="20"/>
                    <a:pt x="20" y="18"/>
                    <a:pt x="20" y="16"/>
                  </a:cubicBezTo>
                  <a:cubicBezTo>
                    <a:pt x="20" y="13"/>
                    <a:pt x="18" y="11"/>
                    <a:pt x="15" y="11"/>
                  </a:cubicBezTo>
                  <a:close/>
                  <a:moveTo>
                    <a:pt x="19" y="52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19" y="52"/>
                  </a:lnTo>
                  <a:close/>
                  <a:moveTo>
                    <a:pt x="53" y="52"/>
                  </a:moveTo>
                  <a:cubicBezTo>
                    <a:pt x="53" y="36"/>
                    <a:pt x="53" y="36"/>
                    <a:pt x="53" y="36"/>
                  </a:cubicBezTo>
                  <a:cubicBezTo>
                    <a:pt x="53" y="28"/>
                    <a:pt x="48" y="24"/>
                    <a:pt x="42" y="24"/>
                  </a:cubicBezTo>
                  <a:cubicBezTo>
                    <a:pt x="37" y="24"/>
                    <a:pt x="35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7"/>
                    <a:pt x="2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5"/>
                    <a:pt x="34" y="34"/>
                  </a:cubicBezTo>
                  <a:cubicBezTo>
                    <a:pt x="35" y="33"/>
                    <a:pt x="36" y="31"/>
                    <a:pt x="39" y="31"/>
                  </a:cubicBezTo>
                  <a:cubicBezTo>
                    <a:pt x="42" y="31"/>
                    <a:pt x="43" y="33"/>
                    <a:pt x="43" y="37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53" y="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8699069" y="2862331"/>
            <a:ext cx="563033" cy="660400"/>
            <a:chOff x="6524301" y="2146748"/>
            <a:chExt cx="422275" cy="495300"/>
          </a:xfrm>
        </p:grpSpPr>
        <p:grpSp>
          <p:nvGrpSpPr>
            <p:cNvPr id="136" name="Group 135"/>
            <p:cNvGrpSpPr/>
            <p:nvPr/>
          </p:nvGrpSpPr>
          <p:grpSpPr>
            <a:xfrm rot="267234">
              <a:off x="6524301" y="2146748"/>
              <a:ext cx="422275" cy="495300"/>
              <a:chOff x="4935538" y="1195388"/>
              <a:chExt cx="422275" cy="4953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37" name="Oval 6"/>
              <p:cNvSpPr>
                <a:spLocks noChangeArrowheads="1"/>
              </p:cNvSpPr>
              <p:nvPr/>
            </p:nvSpPr>
            <p:spPr bwMode="auto">
              <a:xfrm>
                <a:off x="4935538" y="1195388"/>
                <a:ext cx="422275" cy="4222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138" name="Freeform 7"/>
              <p:cNvSpPr>
                <a:spLocks/>
              </p:cNvSpPr>
              <p:nvPr/>
            </p:nvSpPr>
            <p:spPr bwMode="auto">
              <a:xfrm>
                <a:off x="5041900" y="1589088"/>
                <a:ext cx="109538" cy="1016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4"/>
                  </a:cxn>
                  <a:cxn ang="0">
                    <a:pos x="69" y="11"/>
                  </a:cxn>
                  <a:cxn ang="0">
                    <a:pos x="0" y="0"/>
                  </a:cxn>
                </a:cxnLst>
                <a:rect l="0" t="0" r="r" b="b"/>
                <a:pathLst>
                  <a:path w="69" h="64">
                    <a:moveTo>
                      <a:pt x="0" y="0"/>
                    </a:moveTo>
                    <a:lnTo>
                      <a:pt x="6" y="64"/>
                    </a:lnTo>
                    <a:lnTo>
                      <a:pt x="69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42" name="Freeform 83"/>
            <p:cNvSpPr>
              <a:spLocks/>
            </p:cNvSpPr>
            <p:nvPr/>
          </p:nvSpPr>
          <p:spPr bwMode="auto">
            <a:xfrm>
              <a:off x="6645853" y="2267322"/>
              <a:ext cx="188913" cy="188913"/>
            </a:xfrm>
            <a:custGeom>
              <a:avLst/>
              <a:gdLst/>
              <a:ahLst/>
              <a:cxnLst>
                <a:cxn ang="0">
                  <a:pos x="44" y="55"/>
                </a:cxn>
                <a:cxn ang="0">
                  <a:pos x="37" y="55"/>
                </a:cxn>
                <a:cxn ang="0">
                  <a:pos x="37" y="33"/>
                </a:cxn>
                <a:cxn ang="0">
                  <a:pos x="45" y="33"/>
                </a:cxn>
                <a:cxn ang="0">
                  <a:pos x="46" y="25"/>
                </a:cxn>
                <a:cxn ang="0">
                  <a:pos x="37" y="25"/>
                </a:cxn>
                <a:cxn ang="0">
                  <a:pos x="37" y="20"/>
                </a:cxn>
                <a:cxn ang="0">
                  <a:pos x="42" y="16"/>
                </a:cxn>
                <a:cxn ang="0">
                  <a:pos x="47" y="16"/>
                </a:cxn>
                <a:cxn ang="0">
                  <a:pos x="47" y="9"/>
                </a:cxn>
                <a:cxn ang="0">
                  <a:pos x="40" y="8"/>
                </a:cxn>
                <a:cxn ang="0">
                  <a:pos x="29" y="19"/>
                </a:cxn>
                <a:cxn ang="0">
                  <a:pos x="29" y="25"/>
                </a:cxn>
                <a:cxn ang="0">
                  <a:pos x="21" y="25"/>
                </a:cxn>
                <a:cxn ang="0">
                  <a:pos x="21" y="33"/>
                </a:cxn>
                <a:cxn ang="0">
                  <a:pos x="29" y="33"/>
                </a:cxn>
                <a:cxn ang="0">
                  <a:pos x="29" y="55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5"/>
                </a:cxn>
                <a:cxn ang="0">
                  <a:pos x="44" y="55"/>
                </a:cxn>
              </a:cxnLst>
              <a:rect l="0" t="0" r="r" b="b"/>
              <a:pathLst>
                <a:path w="55" h="55">
                  <a:moveTo>
                    <a:pt x="44" y="55"/>
                  </a:moveTo>
                  <a:cubicBezTo>
                    <a:pt x="37" y="55"/>
                    <a:pt x="37" y="55"/>
                    <a:pt x="37" y="55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8"/>
                    <a:pt x="38" y="16"/>
                    <a:pt x="42" y="16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3" y="8"/>
                    <a:pt x="40" y="8"/>
                  </a:cubicBezTo>
                  <a:cubicBezTo>
                    <a:pt x="34" y="8"/>
                    <a:pt x="29" y="12"/>
                    <a:pt x="29" y="19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50"/>
                    <a:pt x="50" y="55"/>
                    <a:pt x="44" y="5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6776098" y="1929526"/>
            <a:ext cx="749300" cy="882649"/>
            <a:chOff x="5082073" y="1447144"/>
            <a:chExt cx="561975" cy="661987"/>
          </a:xfrm>
        </p:grpSpPr>
        <p:grpSp>
          <p:nvGrpSpPr>
            <p:cNvPr id="76" name="Group 75"/>
            <p:cNvGrpSpPr/>
            <p:nvPr/>
          </p:nvGrpSpPr>
          <p:grpSpPr>
            <a:xfrm>
              <a:off x="5082073" y="1447144"/>
              <a:ext cx="561975" cy="661987"/>
              <a:chOff x="5002213" y="2306638"/>
              <a:chExt cx="561975" cy="66198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77" name="Oval 12"/>
              <p:cNvSpPr>
                <a:spLocks noChangeArrowheads="1"/>
              </p:cNvSpPr>
              <p:nvPr/>
            </p:nvSpPr>
            <p:spPr bwMode="auto">
              <a:xfrm>
                <a:off x="5002213" y="2306638"/>
                <a:ext cx="561975" cy="5651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78" name="Freeform 13"/>
              <p:cNvSpPr>
                <a:spLocks/>
              </p:cNvSpPr>
              <p:nvPr/>
            </p:nvSpPr>
            <p:spPr bwMode="auto">
              <a:xfrm>
                <a:off x="5143500" y="2832100"/>
                <a:ext cx="147638" cy="136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86"/>
                  </a:cxn>
                  <a:cxn ang="0">
                    <a:pos x="93" y="15"/>
                  </a:cxn>
                  <a:cxn ang="0">
                    <a:pos x="0" y="0"/>
                  </a:cxn>
                </a:cxnLst>
                <a:rect l="0" t="0" r="r" b="b"/>
                <a:pathLst>
                  <a:path w="93" h="86">
                    <a:moveTo>
                      <a:pt x="0" y="0"/>
                    </a:moveTo>
                    <a:lnTo>
                      <a:pt x="9" y="86"/>
                    </a:lnTo>
                    <a:lnTo>
                      <a:pt x="93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43" name="Freeform 141"/>
            <p:cNvSpPr>
              <a:spLocks noEditPoints="1"/>
            </p:cNvSpPr>
            <p:nvPr/>
          </p:nvSpPr>
          <p:spPr bwMode="auto">
            <a:xfrm>
              <a:off x="5247479" y="1624294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5097479" y="1865417"/>
            <a:ext cx="687917" cy="795199"/>
            <a:chOff x="3823109" y="1399062"/>
            <a:chExt cx="515938" cy="596399"/>
          </a:xfrm>
        </p:grpSpPr>
        <p:grpSp>
          <p:nvGrpSpPr>
            <p:cNvPr id="103" name="Group 102"/>
            <p:cNvGrpSpPr/>
            <p:nvPr/>
          </p:nvGrpSpPr>
          <p:grpSpPr>
            <a:xfrm>
              <a:off x="3823109" y="1399062"/>
              <a:ext cx="515938" cy="596399"/>
              <a:chOff x="3798888" y="1927225"/>
              <a:chExt cx="515938" cy="596399"/>
            </a:xfrm>
            <a:solidFill>
              <a:schemeClr val="accent3"/>
            </a:solidFill>
          </p:grpSpPr>
          <p:sp>
            <p:nvSpPr>
              <p:cNvPr id="104" name="Oval 30"/>
              <p:cNvSpPr>
                <a:spLocks noChangeArrowheads="1"/>
              </p:cNvSpPr>
              <p:nvPr/>
            </p:nvSpPr>
            <p:spPr bwMode="auto">
              <a:xfrm>
                <a:off x="3798888" y="1927225"/>
                <a:ext cx="515938" cy="5175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105" name="Freeform 31"/>
              <p:cNvSpPr>
                <a:spLocks/>
              </p:cNvSpPr>
              <p:nvPr/>
            </p:nvSpPr>
            <p:spPr bwMode="auto">
              <a:xfrm>
                <a:off x="4052888" y="2399799"/>
                <a:ext cx="131763" cy="1238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76" y="78"/>
                  </a:cxn>
                  <a:cxn ang="0">
                    <a:pos x="0" y="13"/>
                  </a:cxn>
                  <a:cxn ang="0">
                    <a:pos x="83" y="0"/>
                  </a:cxn>
                </a:cxnLst>
                <a:rect l="0" t="0" r="r" b="b"/>
                <a:pathLst>
                  <a:path w="83" h="78">
                    <a:moveTo>
                      <a:pt x="83" y="0"/>
                    </a:moveTo>
                    <a:lnTo>
                      <a:pt x="76" y="78"/>
                    </a:lnTo>
                    <a:lnTo>
                      <a:pt x="0" y="13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44" name="Freeform 22"/>
            <p:cNvSpPr>
              <a:spLocks noEditPoints="1"/>
            </p:cNvSpPr>
            <p:nvPr/>
          </p:nvSpPr>
          <p:spPr bwMode="auto">
            <a:xfrm>
              <a:off x="3964714" y="1552602"/>
              <a:ext cx="209550" cy="212725"/>
            </a:xfrm>
            <a:custGeom>
              <a:avLst/>
              <a:gdLst/>
              <a:ahLst/>
              <a:cxnLst>
                <a:cxn ang="0">
                  <a:pos x="61" y="51"/>
                </a:cxn>
                <a:cxn ang="0">
                  <a:pos x="50" y="62"/>
                </a:cxn>
                <a:cxn ang="0">
                  <a:pos x="11" y="62"/>
                </a:cxn>
                <a:cxn ang="0">
                  <a:pos x="0" y="51"/>
                </a:cxn>
                <a:cxn ang="0">
                  <a:pos x="0" y="12"/>
                </a:cxn>
                <a:cxn ang="0">
                  <a:pos x="11" y="0"/>
                </a:cxn>
                <a:cxn ang="0">
                  <a:pos x="50" y="0"/>
                </a:cxn>
                <a:cxn ang="0">
                  <a:pos x="61" y="12"/>
                </a:cxn>
                <a:cxn ang="0">
                  <a:pos x="61" y="51"/>
                </a:cxn>
                <a:cxn ang="0">
                  <a:pos x="43" y="47"/>
                </a:cxn>
                <a:cxn ang="0">
                  <a:pos x="39" y="48"/>
                </a:cxn>
                <a:cxn ang="0">
                  <a:pos x="34" y="42"/>
                </a:cxn>
                <a:cxn ang="0">
                  <a:pos x="34" y="26"/>
                </a:cxn>
                <a:cxn ang="0">
                  <a:pos x="44" y="26"/>
                </a:cxn>
                <a:cxn ang="0">
                  <a:pos x="44" y="19"/>
                </a:cxn>
                <a:cxn ang="0">
                  <a:pos x="34" y="19"/>
                </a:cxn>
                <a:cxn ang="0">
                  <a:pos x="34" y="6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16" y="20"/>
                </a:cxn>
                <a:cxn ang="0">
                  <a:pos x="16" y="26"/>
                </a:cxn>
                <a:cxn ang="0">
                  <a:pos x="21" y="26"/>
                </a:cxn>
                <a:cxn ang="0">
                  <a:pos x="21" y="43"/>
                </a:cxn>
                <a:cxn ang="0">
                  <a:pos x="36" y="57"/>
                </a:cxn>
                <a:cxn ang="0">
                  <a:pos x="45" y="54"/>
                </a:cxn>
                <a:cxn ang="0">
                  <a:pos x="43" y="47"/>
                </a:cxn>
              </a:cxnLst>
              <a:rect l="0" t="0" r="r" b="b"/>
              <a:pathLst>
                <a:path w="61" h="62">
                  <a:moveTo>
                    <a:pt x="61" y="51"/>
                  </a:moveTo>
                  <a:cubicBezTo>
                    <a:pt x="61" y="57"/>
                    <a:pt x="56" y="62"/>
                    <a:pt x="50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6" y="0"/>
                    <a:pt x="61" y="6"/>
                    <a:pt x="61" y="12"/>
                  </a:cubicBezTo>
                  <a:lnTo>
                    <a:pt x="61" y="51"/>
                  </a:lnTo>
                  <a:close/>
                  <a:moveTo>
                    <a:pt x="43" y="47"/>
                  </a:moveTo>
                  <a:cubicBezTo>
                    <a:pt x="42" y="47"/>
                    <a:pt x="40" y="48"/>
                    <a:pt x="39" y="48"/>
                  </a:cubicBezTo>
                  <a:cubicBezTo>
                    <a:pt x="35" y="48"/>
                    <a:pt x="34" y="45"/>
                    <a:pt x="34" y="42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10"/>
                    <a:pt x="24" y="17"/>
                    <a:pt x="16" y="20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9"/>
                    <a:pt x="25" y="57"/>
                    <a:pt x="36" y="57"/>
                  </a:cubicBezTo>
                  <a:cubicBezTo>
                    <a:pt x="40" y="57"/>
                    <a:pt x="44" y="55"/>
                    <a:pt x="45" y="54"/>
                  </a:cubicBezTo>
                  <a:lnTo>
                    <a:pt x="43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7129039" y="3473884"/>
            <a:ext cx="755651" cy="882651"/>
            <a:chOff x="5346779" y="2605413"/>
            <a:chExt cx="566738" cy="661988"/>
          </a:xfrm>
        </p:grpSpPr>
        <p:grpSp>
          <p:nvGrpSpPr>
            <p:cNvPr id="79" name="Group 78"/>
            <p:cNvGrpSpPr/>
            <p:nvPr/>
          </p:nvGrpSpPr>
          <p:grpSpPr>
            <a:xfrm rot="1546817">
              <a:off x="5346779" y="2605413"/>
              <a:ext cx="566738" cy="661988"/>
              <a:chOff x="4470400" y="1712913"/>
              <a:chExt cx="566738" cy="66198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80" name="Oval 14"/>
              <p:cNvSpPr>
                <a:spLocks noChangeArrowheads="1"/>
              </p:cNvSpPr>
              <p:nvPr/>
            </p:nvSpPr>
            <p:spPr bwMode="auto">
              <a:xfrm>
                <a:off x="4470400" y="1712913"/>
                <a:ext cx="566738" cy="5667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81" name="Freeform 15"/>
              <p:cNvSpPr>
                <a:spLocks/>
              </p:cNvSpPr>
              <p:nvPr/>
            </p:nvSpPr>
            <p:spPr bwMode="auto">
              <a:xfrm>
                <a:off x="4614863" y="2239963"/>
                <a:ext cx="144463" cy="134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5"/>
                  </a:cxn>
                  <a:cxn ang="0">
                    <a:pos x="91" y="14"/>
                  </a:cxn>
                  <a:cxn ang="0">
                    <a:pos x="0" y="0"/>
                  </a:cxn>
                </a:cxnLst>
                <a:rect l="0" t="0" r="r" b="b"/>
                <a:pathLst>
                  <a:path w="91" h="85">
                    <a:moveTo>
                      <a:pt x="0" y="0"/>
                    </a:moveTo>
                    <a:lnTo>
                      <a:pt x="8" y="85"/>
                    </a:lnTo>
                    <a:lnTo>
                      <a:pt x="91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45" name="Freeform 116"/>
            <p:cNvSpPr>
              <a:spLocks noEditPoints="1"/>
            </p:cNvSpPr>
            <p:nvPr/>
          </p:nvSpPr>
          <p:spPr bwMode="auto">
            <a:xfrm>
              <a:off x="5501973" y="2749093"/>
              <a:ext cx="303575" cy="244819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5242150" y="3189680"/>
            <a:ext cx="836084" cy="980017"/>
            <a:chOff x="3931612" y="2392259"/>
            <a:chExt cx="627063" cy="735013"/>
          </a:xfrm>
        </p:grpSpPr>
        <p:grpSp>
          <p:nvGrpSpPr>
            <p:cNvPr id="100" name="Group 99"/>
            <p:cNvGrpSpPr/>
            <p:nvPr/>
          </p:nvGrpSpPr>
          <p:grpSpPr>
            <a:xfrm>
              <a:off x="3931612" y="2392259"/>
              <a:ext cx="627063" cy="735013"/>
              <a:chOff x="3619500" y="2574925"/>
              <a:chExt cx="627063" cy="735013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01" name="Oval 28"/>
              <p:cNvSpPr>
                <a:spLocks noChangeArrowheads="1"/>
              </p:cNvSpPr>
              <p:nvPr/>
            </p:nvSpPr>
            <p:spPr bwMode="auto">
              <a:xfrm>
                <a:off x="3619500" y="2574925"/>
                <a:ext cx="627063" cy="6270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102" name="Freeform 29"/>
              <p:cNvSpPr>
                <a:spLocks/>
              </p:cNvSpPr>
              <p:nvPr/>
            </p:nvSpPr>
            <p:spPr bwMode="auto">
              <a:xfrm>
                <a:off x="3925888" y="3159125"/>
                <a:ext cx="161925" cy="150813"/>
              </a:xfrm>
              <a:custGeom>
                <a:avLst/>
                <a:gdLst/>
                <a:ahLst/>
                <a:cxnLst>
                  <a:cxn ang="0">
                    <a:pos x="102" y="0"/>
                  </a:cxn>
                  <a:cxn ang="0">
                    <a:pos x="92" y="95"/>
                  </a:cxn>
                  <a:cxn ang="0">
                    <a:pos x="0" y="16"/>
                  </a:cxn>
                  <a:cxn ang="0">
                    <a:pos x="102" y="0"/>
                  </a:cxn>
                </a:cxnLst>
                <a:rect l="0" t="0" r="r" b="b"/>
                <a:pathLst>
                  <a:path w="102" h="95">
                    <a:moveTo>
                      <a:pt x="102" y="0"/>
                    </a:moveTo>
                    <a:lnTo>
                      <a:pt x="92" y="95"/>
                    </a:lnTo>
                    <a:lnTo>
                      <a:pt x="0" y="16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46" name="Freeform 57"/>
            <p:cNvSpPr>
              <a:spLocks noEditPoints="1"/>
            </p:cNvSpPr>
            <p:nvPr/>
          </p:nvSpPr>
          <p:spPr bwMode="auto">
            <a:xfrm>
              <a:off x="4089198" y="2583430"/>
              <a:ext cx="309981" cy="274806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3833729" y="2221425"/>
            <a:ext cx="596900" cy="696384"/>
            <a:chOff x="2875296" y="1666069"/>
            <a:chExt cx="447675" cy="522288"/>
          </a:xfrm>
        </p:grpSpPr>
        <p:grpSp>
          <p:nvGrpSpPr>
            <p:cNvPr id="85" name="Group 84"/>
            <p:cNvGrpSpPr/>
            <p:nvPr/>
          </p:nvGrpSpPr>
          <p:grpSpPr>
            <a:xfrm rot="20478992">
              <a:off x="2875296" y="1666069"/>
              <a:ext cx="447675" cy="522288"/>
              <a:chOff x="3997325" y="1204913"/>
              <a:chExt cx="447675" cy="52228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6" name="Oval 18"/>
              <p:cNvSpPr>
                <a:spLocks noChangeArrowheads="1"/>
              </p:cNvSpPr>
              <p:nvPr/>
            </p:nvSpPr>
            <p:spPr bwMode="auto">
              <a:xfrm>
                <a:off x="3997325" y="1204913"/>
                <a:ext cx="447675" cy="4476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87" name="Freeform 19"/>
              <p:cNvSpPr>
                <a:spLocks/>
              </p:cNvSpPr>
              <p:nvPr/>
            </p:nvSpPr>
            <p:spPr bwMode="auto">
              <a:xfrm>
                <a:off x="4216400" y="1620838"/>
                <a:ext cx="115888" cy="106363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66" y="67"/>
                  </a:cxn>
                  <a:cxn ang="0">
                    <a:pos x="0" y="13"/>
                  </a:cxn>
                  <a:cxn ang="0">
                    <a:pos x="73" y="0"/>
                  </a:cxn>
                </a:cxnLst>
                <a:rect l="0" t="0" r="r" b="b"/>
                <a:pathLst>
                  <a:path w="73" h="67">
                    <a:moveTo>
                      <a:pt x="73" y="0"/>
                    </a:moveTo>
                    <a:lnTo>
                      <a:pt x="66" y="67"/>
                    </a:lnTo>
                    <a:lnTo>
                      <a:pt x="0" y="13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59" name="Freeform 145"/>
            <p:cNvSpPr>
              <a:spLocks noEditPoints="1"/>
            </p:cNvSpPr>
            <p:nvPr/>
          </p:nvSpPr>
          <p:spPr bwMode="auto">
            <a:xfrm>
              <a:off x="2956105" y="1772872"/>
              <a:ext cx="252834" cy="222836"/>
            </a:xfrm>
            <a:custGeom>
              <a:avLst/>
              <a:gdLst/>
              <a:ahLst/>
              <a:cxnLst>
                <a:cxn ang="0">
                  <a:pos x="82" y="45"/>
                </a:cxn>
                <a:cxn ang="0">
                  <a:pos x="82" y="61"/>
                </a:cxn>
                <a:cxn ang="0">
                  <a:pos x="81" y="62"/>
                </a:cxn>
                <a:cxn ang="0">
                  <a:pos x="77" y="62"/>
                </a:cxn>
                <a:cxn ang="0">
                  <a:pos x="77" y="65"/>
                </a:cxn>
                <a:cxn ang="0">
                  <a:pos x="69" y="72"/>
                </a:cxn>
                <a:cxn ang="0">
                  <a:pos x="61" y="65"/>
                </a:cxn>
                <a:cxn ang="0">
                  <a:pos x="61" y="62"/>
                </a:cxn>
                <a:cxn ang="0">
                  <a:pos x="20" y="62"/>
                </a:cxn>
                <a:cxn ang="0">
                  <a:pos x="20" y="65"/>
                </a:cxn>
                <a:cxn ang="0">
                  <a:pos x="13" y="72"/>
                </a:cxn>
                <a:cxn ang="0">
                  <a:pos x="5" y="65"/>
                </a:cxn>
                <a:cxn ang="0">
                  <a:pos x="5" y="62"/>
                </a:cxn>
                <a:cxn ang="0">
                  <a:pos x="1" y="62"/>
                </a:cxn>
                <a:cxn ang="0">
                  <a:pos x="0" y="61"/>
                </a:cxn>
                <a:cxn ang="0">
                  <a:pos x="0" y="45"/>
                </a:cxn>
                <a:cxn ang="0">
                  <a:pos x="9" y="36"/>
                </a:cxn>
                <a:cxn ang="0">
                  <a:pos x="10" y="36"/>
                </a:cxn>
                <a:cxn ang="0">
                  <a:pos x="14" y="19"/>
                </a:cxn>
                <a:cxn ang="0">
                  <a:pos x="25" y="11"/>
                </a:cxn>
                <a:cxn ang="0">
                  <a:pos x="31" y="11"/>
                </a:cxn>
                <a:cxn ang="0">
                  <a:pos x="31" y="2"/>
                </a:cxn>
                <a:cxn ang="0">
                  <a:pos x="32" y="0"/>
                </a:cxn>
                <a:cxn ang="0">
                  <a:pos x="50" y="0"/>
                </a:cxn>
                <a:cxn ang="0">
                  <a:pos x="51" y="2"/>
                </a:cxn>
                <a:cxn ang="0">
                  <a:pos x="51" y="11"/>
                </a:cxn>
                <a:cxn ang="0">
                  <a:pos x="56" y="11"/>
                </a:cxn>
                <a:cxn ang="0">
                  <a:pos x="68" y="19"/>
                </a:cxn>
                <a:cxn ang="0">
                  <a:pos x="72" y="36"/>
                </a:cxn>
                <a:cxn ang="0">
                  <a:pos x="73" y="36"/>
                </a:cxn>
                <a:cxn ang="0">
                  <a:pos x="82" y="45"/>
                </a:cxn>
                <a:cxn ang="0">
                  <a:pos x="19" y="49"/>
                </a:cxn>
                <a:cxn ang="0">
                  <a:pos x="13" y="43"/>
                </a:cxn>
                <a:cxn ang="0">
                  <a:pos x="6" y="49"/>
                </a:cxn>
                <a:cxn ang="0">
                  <a:pos x="13" y="56"/>
                </a:cxn>
                <a:cxn ang="0">
                  <a:pos x="19" y="49"/>
                </a:cxn>
                <a:cxn ang="0">
                  <a:pos x="61" y="36"/>
                </a:cxn>
                <a:cxn ang="0">
                  <a:pos x="58" y="22"/>
                </a:cxn>
                <a:cxn ang="0">
                  <a:pos x="56" y="21"/>
                </a:cxn>
                <a:cxn ang="0">
                  <a:pos x="25" y="21"/>
                </a:cxn>
                <a:cxn ang="0">
                  <a:pos x="24" y="22"/>
                </a:cxn>
                <a:cxn ang="0">
                  <a:pos x="20" y="36"/>
                </a:cxn>
                <a:cxn ang="0">
                  <a:pos x="61" y="36"/>
                </a:cxn>
                <a:cxn ang="0">
                  <a:pos x="76" y="49"/>
                </a:cxn>
                <a:cxn ang="0">
                  <a:pos x="69" y="43"/>
                </a:cxn>
                <a:cxn ang="0">
                  <a:pos x="63" y="49"/>
                </a:cxn>
                <a:cxn ang="0">
                  <a:pos x="69" y="56"/>
                </a:cxn>
                <a:cxn ang="0">
                  <a:pos x="76" y="49"/>
                </a:cxn>
              </a:cxnLst>
              <a:rect l="0" t="0" r="r" b="b"/>
              <a:pathLst>
                <a:path w="82" h="72">
                  <a:moveTo>
                    <a:pt x="82" y="45"/>
                  </a:moveTo>
                  <a:cubicBezTo>
                    <a:pt x="82" y="61"/>
                    <a:pt x="82" y="61"/>
                    <a:pt x="82" y="61"/>
                  </a:cubicBezTo>
                  <a:cubicBezTo>
                    <a:pt x="82" y="61"/>
                    <a:pt x="81" y="62"/>
                    <a:pt x="81" y="62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69"/>
                    <a:pt x="73" y="72"/>
                    <a:pt x="69" y="72"/>
                  </a:cubicBezTo>
                  <a:cubicBezTo>
                    <a:pt x="65" y="72"/>
                    <a:pt x="61" y="69"/>
                    <a:pt x="61" y="65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9"/>
                    <a:pt x="17" y="72"/>
                    <a:pt x="13" y="72"/>
                  </a:cubicBezTo>
                  <a:cubicBezTo>
                    <a:pt x="8" y="72"/>
                    <a:pt x="5" y="69"/>
                    <a:pt x="5" y="65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62"/>
                    <a:pt x="0" y="61"/>
                    <a:pt x="0" y="6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0"/>
                    <a:pt x="4" y="36"/>
                    <a:pt x="9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4"/>
                    <a:pt x="20" y="11"/>
                    <a:pt x="25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1" y="1"/>
                    <a:pt x="51" y="2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2" y="11"/>
                    <a:pt x="66" y="14"/>
                    <a:pt x="68" y="19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8" y="36"/>
                    <a:pt x="82" y="40"/>
                    <a:pt x="82" y="45"/>
                  </a:cubicBezTo>
                  <a:close/>
                  <a:moveTo>
                    <a:pt x="19" y="49"/>
                  </a:moveTo>
                  <a:cubicBezTo>
                    <a:pt x="19" y="46"/>
                    <a:pt x="16" y="43"/>
                    <a:pt x="13" y="43"/>
                  </a:cubicBezTo>
                  <a:cubicBezTo>
                    <a:pt x="9" y="43"/>
                    <a:pt x="6" y="46"/>
                    <a:pt x="6" y="49"/>
                  </a:cubicBezTo>
                  <a:cubicBezTo>
                    <a:pt x="6" y="53"/>
                    <a:pt x="9" y="56"/>
                    <a:pt x="13" y="56"/>
                  </a:cubicBezTo>
                  <a:cubicBezTo>
                    <a:pt x="16" y="56"/>
                    <a:pt x="19" y="53"/>
                    <a:pt x="19" y="49"/>
                  </a:cubicBezTo>
                  <a:close/>
                  <a:moveTo>
                    <a:pt x="61" y="36"/>
                  </a:move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7" y="21"/>
                    <a:pt x="56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0" y="36"/>
                    <a:pt x="20" y="36"/>
                    <a:pt x="20" y="36"/>
                  </a:cubicBezTo>
                  <a:lnTo>
                    <a:pt x="61" y="36"/>
                  </a:lnTo>
                  <a:close/>
                  <a:moveTo>
                    <a:pt x="76" y="49"/>
                  </a:moveTo>
                  <a:cubicBezTo>
                    <a:pt x="76" y="46"/>
                    <a:pt x="73" y="43"/>
                    <a:pt x="69" y="43"/>
                  </a:cubicBezTo>
                  <a:cubicBezTo>
                    <a:pt x="66" y="43"/>
                    <a:pt x="63" y="46"/>
                    <a:pt x="63" y="49"/>
                  </a:cubicBezTo>
                  <a:cubicBezTo>
                    <a:pt x="63" y="53"/>
                    <a:pt x="66" y="56"/>
                    <a:pt x="69" y="56"/>
                  </a:cubicBezTo>
                  <a:cubicBezTo>
                    <a:pt x="73" y="56"/>
                    <a:pt x="76" y="53"/>
                    <a:pt x="76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8307462" y="2488913"/>
            <a:ext cx="452575" cy="528004"/>
            <a:chOff x="6230596" y="1866684"/>
            <a:chExt cx="339431" cy="396003"/>
          </a:xfrm>
        </p:grpSpPr>
        <p:grpSp>
          <p:nvGrpSpPr>
            <p:cNvPr id="142" name="Group 141"/>
            <p:cNvGrpSpPr/>
            <p:nvPr/>
          </p:nvGrpSpPr>
          <p:grpSpPr>
            <a:xfrm rot="1782731">
              <a:off x="6230596" y="1866684"/>
              <a:ext cx="339431" cy="396003"/>
              <a:chOff x="4392613" y="2482850"/>
              <a:chExt cx="447675" cy="522288"/>
            </a:xfrm>
            <a:solidFill>
              <a:schemeClr val="accent2"/>
            </a:solidFill>
          </p:grpSpPr>
          <p:sp>
            <p:nvSpPr>
              <p:cNvPr id="143" name="Oval 24"/>
              <p:cNvSpPr>
                <a:spLocks noChangeArrowheads="1"/>
              </p:cNvSpPr>
              <p:nvPr/>
            </p:nvSpPr>
            <p:spPr bwMode="auto">
              <a:xfrm>
                <a:off x="4392613" y="2482850"/>
                <a:ext cx="447675" cy="4476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144" name="Freeform 25"/>
              <p:cNvSpPr>
                <a:spLocks/>
              </p:cNvSpPr>
              <p:nvPr/>
            </p:nvSpPr>
            <p:spPr bwMode="auto">
              <a:xfrm>
                <a:off x="4611688" y="2898775"/>
                <a:ext cx="115888" cy="106363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68" y="67"/>
                  </a:cxn>
                  <a:cxn ang="0">
                    <a:pos x="0" y="13"/>
                  </a:cxn>
                  <a:cxn ang="0">
                    <a:pos x="73" y="0"/>
                  </a:cxn>
                </a:cxnLst>
                <a:rect l="0" t="0" r="r" b="b"/>
                <a:pathLst>
                  <a:path w="73" h="67">
                    <a:moveTo>
                      <a:pt x="73" y="0"/>
                    </a:moveTo>
                    <a:lnTo>
                      <a:pt x="68" y="67"/>
                    </a:lnTo>
                    <a:lnTo>
                      <a:pt x="0" y="13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61" name="Freeform 157"/>
            <p:cNvSpPr>
              <a:spLocks noEditPoints="1"/>
            </p:cNvSpPr>
            <p:nvPr/>
          </p:nvSpPr>
          <p:spPr bwMode="auto">
            <a:xfrm>
              <a:off x="6338491" y="1947067"/>
              <a:ext cx="141288" cy="173038"/>
            </a:xfrm>
            <a:custGeom>
              <a:avLst/>
              <a:gdLst/>
              <a:ahLst/>
              <a:cxnLst>
                <a:cxn ang="0">
                  <a:pos x="41" y="44"/>
                </a:cxn>
                <a:cxn ang="0">
                  <a:pos x="35" y="50"/>
                </a:cxn>
                <a:cxn ang="0">
                  <a:pos x="5" y="50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35" y="0"/>
                </a:cxn>
                <a:cxn ang="0">
                  <a:pos x="41" y="5"/>
                </a:cxn>
                <a:cxn ang="0">
                  <a:pos x="41" y="44"/>
                </a:cxn>
                <a:cxn ang="0">
                  <a:pos x="36" y="5"/>
                </a:cxn>
                <a:cxn ang="0">
                  <a:pos x="35" y="4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0"/>
                </a:cxn>
                <a:cxn ang="0">
                  <a:pos x="5" y="41"/>
                </a:cxn>
                <a:cxn ang="0">
                  <a:pos x="35" y="41"/>
                </a:cxn>
                <a:cxn ang="0">
                  <a:pos x="36" y="40"/>
                </a:cxn>
                <a:cxn ang="0">
                  <a:pos x="36" y="5"/>
                </a:cxn>
                <a:cxn ang="0">
                  <a:pos x="20" y="43"/>
                </a:cxn>
                <a:cxn ang="0">
                  <a:pos x="18" y="45"/>
                </a:cxn>
                <a:cxn ang="0">
                  <a:pos x="20" y="48"/>
                </a:cxn>
                <a:cxn ang="0">
                  <a:pos x="23" y="45"/>
                </a:cxn>
                <a:cxn ang="0">
                  <a:pos x="20" y="43"/>
                </a:cxn>
              </a:cxnLst>
              <a:rect l="0" t="0" r="r" b="b"/>
              <a:pathLst>
                <a:path w="41" h="50">
                  <a:moveTo>
                    <a:pt x="41" y="44"/>
                  </a:moveTo>
                  <a:cubicBezTo>
                    <a:pt x="41" y="47"/>
                    <a:pt x="38" y="50"/>
                    <a:pt x="3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2"/>
                    <a:pt x="41" y="5"/>
                  </a:cubicBezTo>
                  <a:lnTo>
                    <a:pt x="41" y="44"/>
                  </a:lnTo>
                  <a:close/>
                  <a:moveTo>
                    <a:pt x="36" y="5"/>
                  </a:moveTo>
                  <a:cubicBezTo>
                    <a:pt x="36" y="5"/>
                    <a:pt x="36" y="4"/>
                    <a:pt x="3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5" y="41"/>
                    <a:pt x="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0"/>
                    <a:pt x="36" y="40"/>
                  </a:cubicBezTo>
                  <a:lnTo>
                    <a:pt x="36" y="5"/>
                  </a:lnTo>
                  <a:close/>
                  <a:moveTo>
                    <a:pt x="20" y="43"/>
                  </a:moveTo>
                  <a:cubicBezTo>
                    <a:pt x="19" y="43"/>
                    <a:pt x="18" y="44"/>
                    <a:pt x="18" y="45"/>
                  </a:cubicBezTo>
                  <a:cubicBezTo>
                    <a:pt x="18" y="46"/>
                    <a:pt x="19" y="48"/>
                    <a:pt x="20" y="48"/>
                  </a:cubicBezTo>
                  <a:cubicBezTo>
                    <a:pt x="22" y="48"/>
                    <a:pt x="23" y="46"/>
                    <a:pt x="23" y="45"/>
                  </a:cubicBezTo>
                  <a:cubicBezTo>
                    <a:pt x="23" y="44"/>
                    <a:pt x="22" y="43"/>
                    <a:pt x="20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9116336" y="3413688"/>
            <a:ext cx="361433" cy="422179"/>
            <a:chOff x="6837251" y="2560266"/>
            <a:chExt cx="271075" cy="316634"/>
          </a:xfrm>
        </p:grpSpPr>
        <p:grpSp>
          <p:nvGrpSpPr>
            <p:cNvPr id="148" name="Group 147"/>
            <p:cNvGrpSpPr/>
            <p:nvPr/>
          </p:nvGrpSpPr>
          <p:grpSpPr>
            <a:xfrm rot="2101817">
              <a:off x="6837251" y="2560266"/>
              <a:ext cx="271075" cy="316634"/>
              <a:chOff x="4470400" y="1712913"/>
              <a:chExt cx="566738" cy="661988"/>
            </a:xfrm>
            <a:solidFill>
              <a:schemeClr val="accent3"/>
            </a:solidFill>
          </p:grpSpPr>
          <p:sp>
            <p:nvSpPr>
              <p:cNvPr id="149" name="Oval 14"/>
              <p:cNvSpPr>
                <a:spLocks noChangeArrowheads="1"/>
              </p:cNvSpPr>
              <p:nvPr/>
            </p:nvSpPr>
            <p:spPr bwMode="auto">
              <a:xfrm>
                <a:off x="4470400" y="1712913"/>
                <a:ext cx="566738" cy="5667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150" name="Freeform 15"/>
              <p:cNvSpPr>
                <a:spLocks/>
              </p:cNvSpPr>
              <p:nvPr/>
            </p:nvSpPr>
            <p:spPr bwMode="auto">
              <a:xfrm>
                <a:off x="4614863" y="2239963"/>
                <a:ext cx="144463" cy="134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5"/>
                  </a:cxn>
                  <a:cxn ang="0">
                    <a:pos x="91" y="14"/>
                  </a:cxn>
                  <a:cxn ang="0">
                    <a:pos x="0" y="0"/>
                  </a:cxn>
                </a:cxnLst>
                <a:rect l="0" t="0" r="r" b="b"/>
                <a:pathLst>
                  <a:path w="91" h="85">
                    <a:moveTo>
                      <a:pt x="0" y="0"/>
                    </a:moveTo>
                    <a:lnTo>
                      <a:pt x="8" y="85"/>
                    </a:lnTo>
                    <a:lnTo>
                      <a:pt x="91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63" name="Freeform 157"/>
            <p:cNvSpPr>
              <a:spLocks noEditPoints="1"/>
            </p:cNvSpPr>
            <p:nvPr/>
          </p:nvSpPr>
          <p:spPr bwMode="auto">
            <a:xfrm>
              <a:off x="6921138" y="2607752"/>
              <a:ext cx="141288" cy="173038"/>
            </a:xfrm>
            <a:custGeom>
              <a:avLst/>
              <a:gdLst/>
              <a:ahLst/>
              <a:cxnLst>
                <a:cxn ang="0">
                  <a:pos x="41" y="44"/>
                </a:cxn>
                <a:cxn ang="0">
                  <a:pos x="35" y="50"/>
                </a:cxn>
                <a:cxn ang="0">
                  <a:pos x="5" y="50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35" y="0"/>
                </a:cxn>
                <a:cxn ang="0">
                  <a:pos x="41" y="5"/>
                </a:cxn>
                <a:cxn ang="0">
                  <a:pos x="41" y="44"/>
                </a:cxn>
                <a:cxn ang="0">
                  <a:pos x="36" y="5"/>
                </a:cxn>
                <a:cxn ang="0">
                  <a:pos x="35" y="4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0"/>
                </a:cxn>
                <a:cxn ang="0">
                  <a:pos x="5" y="41"/>
                </a:cxn>
                <a:cxn ang="0">
                  <a:pos x="35" y="41"/>
                </a:cxn>
                <a:cxn ang="0">
                  <a:pos x="36" y="40"/>
                </a:cxn>
                <a:cxn ang="0">
                  <a:pos x="36" y="5"/>
                </a:cxn>
                <a:cxn ang="0">
                  <a:pos x="20" y="43"/>
                </a:cxn>
                <a:cxn ang="0">
                  <a:pos x="18" y="45"/>
                </a:cxn>
                <a:cxn ang="0">
                  <a:pos x="20" y="48"/>
                </a:cxn>
                <a:cxn ang="0">
                  <a:pos x="23" y="45"/>
                </a:cxn>
                <a:cxn ang="0">
                  <a:pos x="20" y="43"/>
                </a:cxn>
              </a:cxnLst>
              <a:rect l="0" t="0" r="r" b="b"/>
              <a:pathLst>
                <a:path w="41" h="50">
                  <a:moveTo>
                    <a:pt x="41" y="44"/>
                  </a:moveTo>
                  <a:cubicBezTo>
                    <a:pt x="41" y="47"/>
                    <a:pt x="38" y="50"/>
                    <a:pt x="3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2"/>
                    <a:pt x="41" y="5"/>
                  </a:cubicBezTo>
                  <a:lnTo>
                    <a:pt x="41" y="44"/>
                  </a:lnTo>
                  <a:close/>
                  <a:moveTo>
                    <a:pt x="36" y="5"/>
                  </a:moveTo>
                  <a:cubicBezTo>
                    <a:pt x="36" y="5"/>
                    <a:pt x="36" y="4"/>
                    <a:pt x="3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5" y="41"/>
                    <a:pt x="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0"/>
                    <a:pt x="36" y="40"/>
                  </a:cubicBezTo>
                  <a:lnTo>
                    <a:pt x="36" y="5"/>
                  </a:lnTo>
                  <a:close/>
                  <a:moveTo>
                    <a:pt x="20" y="43"/>
                  </a:moveTo>
                  <a:cubicBezTo>
                    <a:pt x="19" y="43"/>
                    <a:pt x="18" y="44"/>
                    <a:pt x="18" y="45"/>
                  </a:cubicBezTo>
                  <a:cubicBezTo>
                    <a:pt x="18" y="46"/>
                    <a:pt x="19" y="48"/>
                    <a:pt x="20" y="48"/>
                  </a:cubicBezTo>
                  <a:cubicBezTo>
                    <a:pt x="22" y="48"/>
                    <a:pt x="23" y="46"/>
                    <a:pt x="23" y="45"/>
                  </a:cubicBezTo>
                  <a:cubicBezTo>
                    <a:pt x="23" y="44"/>
                    <a:pt x="22" y="43"/>
                    <a:pt x="20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2699039" y="3444061"/>
            <a:ext cx="422179" cy="361433"/>
            <a:chOff x="2024279" y="2583045"/>
            <a:chExt cx="316634" cy="271075"/>
          </a:xfrm>
        </p:grpSpPr>
        <p:grpSp>
          <p:nvGrpSpPr>
            <p:cNvPr id="133" name="Group 132"/>
            <p:cNvGrpSpPr/>
            <p:nvPr/>
          </p:nvGrpSpPr>
          <p:grpSpPr>
            <a:xfrm rot="17547923">
              <a:off x="2047058" y="2560266"/>
              <a:ext cx="271075" cy="316634"/>
              <a:chOff x="4470400" y="1712913"/>
              <a:chExt cx="566738" cy="661988"/>
            </a:xfrm>
            <a:solidFill>
              <a:schemeClr val="accent4"/>
            </a:solidFill>
          </p:grpSpPr>
          <p:sp>
            <p:nvSpPr>
              <p:cNvPr id="134" name="Oval 14"/>
              <p:cNvSpPr>
                <a:spLocks noChangeArrowheads="1"/>
              </p:cNvSpPr>
              <p:nvPr/>
            </p:nvSpPr>
            <p:spPr bwMode="auto">
              <a:xfrm>
                <a:off x="4470400" y="1712913"/>
                <a:ext cx="566738" cy="5667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135" name="Freeform 15"/>
              <p:cNvSpPr>
                <a:spLocks/>
              </p:cNvSpPr>
              <p:nvPr/>
            </p:nvSpPr>
            <p:spPr bwMode="auto">
              <a:xfrm>
                <a:off x="4614863" y="2239963"/>
                <a:ext cx="144463" cy="134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5"/>
                  </a:cxn>
                  <a:cxn ang="0">
                    <a:pos x="91" y="14"/>
                  </a:cxn>
                  <a:cxn ang="0">
                    <a:pos x="0" y="0"/>
                  </a:cxn>
                </a:cxnLst>
                <a:rect l="0" t="0" r="r" b="b"/>
                <a:pathLst>
                  <a:path w="91" h="85">
                    <a:moveTo>
                      <a:pt x="0" y="0"/>
                    </a:moveTo>
                    <a:lnTo>
                      <a:pt x="8" y="85"/>
                    </a:lnTo>
                    <a:lnTo>
                      <a:pt x="91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65" name="Freeform 157"/>
            <p:cNvSpPr>
              <a:spLocks noEditPoints="1"/>
            </p:cNvSpPr>
            <p:nvPr/>
          </p:nvSpPr>
          <p:spPr bwMode="auto">
            <a:xfrm>
              <a:off x="2102577" y="2639793"/>
              <a:ext cx="113722" cy="139278"/>
            </a:xfrm>
            <a:custGeom>
              <a:avLst/>
              <a:gdLst/>
              <a:ahLst/>
              <a:cxnLst>
                <a:cxn ang="0">
                  <a:pos x="41" y="44"/>
                </a:cxn>
                <a:cxn ang="0">
                  <a:pos x="35" y="50"/>
                </a:cxn>
                <a:cxn ang="0">
                  <a:pos x="5" y="50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35" y="0"/>
                </a:cxn>
                <a:cxn ang="0">
                  <a:pos x="41" y="5"/>
                </a:cxn>
                <a:cxn ang="0">
                  <a:pos x="41" y="44"/>
                </a:cxn>
                <a:cxn ang="0">
                  <a:pos x="36" y="5"/>
                </a:cxn>
                <a:cxn ang="0">
                  <a:pos x="35" y="4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0"/>
                </a:cxn>
                <a:cxn ang="0">
                  <a:pos x="5" y="41"/>
                </a:cxn>
                <a:cxn ang="0">
                  <a:pos x="35" y="41"/>
                </a:cxn>
                <a:cxn ang="0">
                  <a:pos x="36" y="40"/>
                </a:cxn>
                <a:cxn ang="0">
                  <a:pos x="36" y="5"/>
                </a:cxn>
                <a:cxn ang="0">
                  <a:pos x="20" y="43"/>
                </a:cxn>
                <a:cxn ang="0">
                  <a:pos x="18" y="45"/>
                </a:cxn>
                <a:cxn ang="0">
                  <a:pos x="20" y="48"/>
                </a:cxn>
                <a:cxn ang="0">
                  <a:pos x="23" y="45"/>
                </a:cxn>
                <a:cxn ang="0">
                  <a:pos x="20" y="43"/>
                </a:cxn>
              </a:cxnLst>
              <a:rect l="0" t="0" r="r" b="b"/>
              <a:pathLst>
                <a:path w="41" h="50">
                  <a:moveTo>
                    <a:pt x="41" y="44"/>
                  </a:moveTo>
                  <a:cubicBezTo>
                    <a:pt x="41" y="47"/>
                    <a:pt x="38" y="50"/>
                    <a:pt x="3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2"/>
                    <a:pt x="41" y="5"/>
                  </a:cubicBezTo>
                  <a:lnTo>
                    <a:pt x="41" y="44"/>
                  </a:lnTo>
                  <a:close/>
                  <a:moveTo>
                    <a:pt x="36" y="5"/>
                  </a:moveTo>
                  <a:cubicBezTo>
                    <a:pt x="36" y="5"/>
                    <a:pt x="36" y="4"/>
                    <a:pt x="3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5" y="41"/>
                    <a:pt x="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0"/>
                    <a:pt x="36" y="40"/>
                  </a:cubicBezTo>
                  <a:lnTo>
                    <a:pt x="36" y="5"/>
                  </a:lnTo>
                  <a:close/>
                  <a:moveTo>
                    <a:pt x="20" y="43"/>
                  </a:moveTo>
                  <a:cubicBezTo>
                    <a:pt x="19" y="43"/>
                    <a:pt x="18" y="44"/>
                    <a:pt x="18" y="45"/>
                  </a:cubicBezTo>
                  <a:cubicBezTo>
                    <a:pt x="18" y="46"/>
                    <a:pt x="19" y="48"/>
                    <a:pt x="20" y="48"/>
                  </a:cubicBezTo>
                  <a:cubicBezTo>
                    <a:pt x="22" y="48"/>
                    <a:pt x="23" y="46"/>
                    <a:pt x="23" y="45"/>
                  </a:cubicBezTo>
                  <a:cubicBezTo>
                    <a:pt x="23" y="44"/>
                    <a:pt x="22" y="43"/>
                    <a:pt x="20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5539166" y="2680072"/>
            <a:ext cx="361433" cy="422179"/>
            <a:chOff x="4154374" y="2010054"/>
            <a:chExt cx="271075" cy="316634"/>
          </a:xfrm>
        </p:grpSpPr>
        <p:grpSp>
          <p:nvGrpSpPr>
            <p:cNvPr id="145" name="Group 144"/>
            <p:cNvGrpSpPr/>
            <p:nvPr/>
          </p:nvGrpSpPr>
          <p:grpSpPr>
            <a:xfrm rot="757797">
              <a:off x="4154374" y="2010054"/>
              <a:ext cx="271075" cy="316634"/>
              <a:chOff x="4470400" y="1712913"/>
              <a:chExt cx="566738" cy="661988"/>
            </a:xfrm>
            <a:solidFill>
              <a:schemeClr val="accent4"/>
            </a:solidFill>
          </p:grpSpPr>
          <p:sp>
            <p:nvSpPr>
              <p:cNvPr id="146" name="Oval 14"/>
              <p:cNvSpPr>
                <a:spLocks noChangeArrowheads="1"/>
              </p:cNvSpPr>
              <p:nvPr/>
            </p:nvSpPr>
            <p:spPr bwMode="auto">
              <a:xfrm>
                <a:off x="4470400" y="1712913"/>
                <a:ext cx="566738" cy="5667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147" name="Freeform 15"/>
              <p:cNvSpPr>
                <a:spLocks/>
              </p:cNvSpPr>
              <p:nvPr/>
            </p:nvSpPr>
            <p:spPr bwMode="auto">
              <a:xfrm>
                <a:off x="4614863" y="2239963"/>
                <a:ext cx="144463" cy="134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5"/>
                  </a:cxn>
                  <a:cxn ang="0">
                    <a:pos x="91" y="14"/>
                  </a:cxn>
                  <a:cxn ang="0">
                    <a:pos x="0" y="0"/>
                  </a:cxn>
                </a:cxnLst>
                <a:rect l="0" t="0" r="r" b="b"/>
                <a:pathLst>
                  <a:path w="91" h="85">
                    <a:moveTo>
                      <a:pt x="0" y="0"/>
                    </a:moveTo>
                    <a:lnTo>
                      <a:pt x="8" y="85"/>
                    </a:lnTo>
                    <a:lnTo>
                      <a:pt x="91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67" name="Freeform 157"/>
            <p:cNvSpPr>
              <a:spLocks noEditPoints="1"/>
            </p:cNvSpPr>
            <p:nvPr/>
          </p:nvSpPr>
          <p:spPr bwMode="auto">
            <a:xfrm>
              <a:off x="4234825" y="2081637"/>
              <a:ext cx="113722" cy="139278"/>
            </a:xfrm>
            <a:custGeom>
              <a:avLst/>
              <a:gdLst/>
              <a:ahLst/>
              <a:cxnLst>
                <a:cxn ang="0">
                  <a:pos x="41" y="44"/>
                </a:cxn>
                <a:cxn ang="0">
                  <a:pos x="35" y="50"/>
                </a:cxn>
                <a:cxn ang="0">
                  <a:pos x="5" y="50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35" y="0"/>
                </a:cxn>
                <a:cxn ang="0">
                  <a:pos x="41" y="5"/>
                </a:cxn>
                <a:cxn ang="0">
                  <a:pos x="41" y="44"/>
                </a:cxn>
                <a:cxn ang="0">
                  <a:pos x="36" y="5"/>
                </a:cxn>
                <a:cxn ang="0">
                  <a:pos x="35" y="4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0"/>
                </a:cxn>
                <a:cxn ang="0">
                  <a:pos x="5" y="41"/>
                </a:cxn>
                <a:cxn ang="0">
                  <a:pos x="35" y="41"/>
                </a:cxn>
                <a:cxn ang="0">
                  <a:pos x="36" y="40"/>
                </a:cxn>
                <a:cxn ang="0">
                  <a:pos x="36" y="5"/>
                </a:cxn>
                <a:cxn ang="0">
                  <a:pos x="20" y="43"/>
                </a:cxn>
                <a:cxn ang="0">
                  <a:pos x="18" y="45"/>
                </a:cxn>
                <a:cxn ang="0">
                  <a:pos x="20" y="48"/>
                </a:cxn>
                <a:cxn ang="0">
                  <a:pos x="23" y="45"/>
                </a:cxn>
                <a:cxn ang="0">
                  <a:pos x="20" y="43"/>
                </a:cxn>
              </a:cxnLst>
              <a:rect l="0" t="0" r="r" b="b"/>
              <a:pathLst>
                <a:path w="41" h="50">
                  <a:moveTo>
                    <a:pt x="41" y="44"/>
                  </a:moveTo>
                  <a:cubicBezTo>
                    <a:pt x="41" y="47"/>
                    <a:pt x="38" y="50"/>
                    <a:pt x="3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2"/>
                    <a:pt x="41" y="5"/>
                  </a:cubicBezTo>
                  <a:lnTo>
                    <a:pt x="41" y="44"/>
                  </a:lnTo>
                  <a:close/>
                  <a:moveTo>
                    <a:pt x="36" y="5"/>
                  </a:moveTo>
                  <a:cubicBezTo>
                    <a:pt x="36" y="5"/>
                    <a:pt x="36" y="4"/>
                    <a:pt x="3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5" y="41"/>
                    <a:pt x="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0"/>
                    <a:pt x="36" y="40"/>
                  </a:cubicBezTo>
                  <a:lnTo>
                    <a:pt x="36" y="5"/>
                  </a:lnTo>
                  <a:close/>
                  <a:moveTo>
                    <a:pt x="20" y="43"/>
                  </a:moveTo>
                  <a:cubicBezTo>
                    <a:pt x="19" y="43"/>
                    <a:pt x="18" y="44"/>
                    <a:pt x="18" y="45"/>
                  </a:cubicBezTo>
                  <a:cubicBezTo>
                    <a:pt x="18" y="46"/>
                    <a:pt x="19" y="48"/>
                    <a:pt x="20" y="48"/>
                  </a:cubicBezTo>
                  <a:cubicBezTo>
                    <a:pt x="22" y="48"/>
                    <a:pt x="23" y="46"/>
                    <a:pt x="23" y="45"/>
                  </a:cubicBezTo>
                  <a:cubicBezTo>
                    <a:pt x="23" y="44"/>
                    <a:pt x="22" y="43"/>
                    <a:pt x="20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5849272" y="1838093"/>
            <a:ext cx="361433" cy="422179"/>
            <a:chOff x="4386953" y="1378570"/>
            <a:chExt cx="271075" cy="316634"/>
          </a:xfrm>
        </p:grpSpPr>
        <p:grpSp>
          <p:nvGrpSpPr>
            <p:cNvPr id="130" name="Group 129"/>
            <p:cNvGrpSpPr/>
            <p:nvPr/>
          </p:nvGrpSpPr>
          <p:grpSpPr>
            <a:xfrm rot="20419797">
              <a:off x="4386953" y="1378570"/>
              <a:ext cx="271075" cy="316634"/>
              <a:chOff x="4470400" y="1712913"/>
              <a:chExt cx="566738" cy="661988"/>
            </a:xfrm>
            <a:solidFill>
              <a:schemeClr val="accent6"/>
            </a:solidFill>
          </p:grpSpPr>
          <p:sp>
            <p:nvSpPr>
              <p:cNvPr id="131" name="Oval 14"/>
              <p:cNvSpPr>
                <a:spLocks noChangeArrowheads="1"/>
              </p:cNvSpPr>
              <p:nvPr/>
            </p:nvSpPr>
            <p:spPr bwMode="auto">
              <a:xfrm>
                <a:off x="4470400" y="1712913"/>
                <a:ext cx="566738" cy="5667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  <p:sp>
            <p:nvSpPr>
              <p:cNvPr id="132" name="Freeform 15"/>
              <p:cNvSpPr>
                <a:spLocks/>
              </p:cNvSpPr>
              <p:nvPr/>
            </p:nvSpPr>
            <p:spPr bwMode="auto">
              <a:xfrm>
                <a:off x="4614863" y="2239963"/>
                <a:ext cx="144463" cy="134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5"/>
                  </a:cxn>
                  <a:cxn ang="0">
                    <a:pos x="91" y="14"/>
                  </a:cxn>
                  <a:cxn ang="0">
                    <a:pos x="0" y="0"/>
                  </a:cxn>
                </a:cxnLst>
                <a:rect l="0" t="0" r="r" b="b"/>
                <a:pathLst>
                  <a:path w="91" h="85">
                    <a:moveTo>
                      <a:pt x="0" y="0"/>
                    </a:moveTo>
                    <a:lnTo>
                      <a:pt x="8" y="85"/>
                    </a:lnTo>
                    <a:lnTo>
                      <a:pt x="91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>
                  <a:solidFill>
                    <a:srgbClr val="262626"/>
                  </a:solidFill>
                  <a:latin typeface="Arial"/>
                </a:endParaRPr>
              </a:p>
            </p:txBody>
          </p:sp>
        </p:grpSp>
        <p:sp>
          <p:nvSpPr>
            <p:cNvPr id="269" name="Freeform 157"/>
            <p:cNvSpPr>
              <a:spLocks noEditPoints="1"/>
            </p:cNvSpPr>
            <p:nvPr/>
          </p:nvSpPr>
          <p:spPr bwMode="auto">
            <a:xfrm>
              <a:off x="4457491" y="1443804"/>
              <a:ext cx="113722" cy="139278"/>
            </a:xfrm>
            <a:custGeom>
              <a:avLst/>
              <a:gdLst/>
              <a:ahLst/>
              <a:cxnLst>
                <a:cxn ang="0">
                  <a:pos x="41" y="44"/>
                </a:cxn>
                <a:cxn ang="0">
                  <a:pos x="35" y="50"/>
                </a:cxn>
                <a:cxn ang="0">
                  <a:pos x="5" y="50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35" y="0"/>
                </a:cxn>
                <a:cxn ang="0">
                  <a:pos x="41" y="5"/>
                </a:cxn>
                <a:cxn ang="0">
                  <a:pos x="41" y="44"/>
                </a:cxn>
                <a:cxn ang="0">
                  <a:pos x="36" y="5"/>
                </a:cxn>
                <a:cxn ang="0">
                  <a:pos x="35" y="4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0"/>
                </a:cxn>
                <a:cxn ang="0">
                  <a:pos x="5" y="41"/>
                </a:cxn>
                <a:cxn ang="0">
                  <a:pos x="35" y="41"/>
                </a:cxn>
                <a:cxn ang="0">
                  <a:pos x="36" y="40"/>
                </a:cxn>
                <a:cxn ang="0">
                  <a:pos x="36" y="5"/>
                </a:cxn>
                <a:cxn ang="0">
                  <a:pos x="20" y="43"/>
                </a:cxn>
                <a:cxn ang="0">
                  <a:pos x="18" y="45"/>
                </a:cxn>
                <a:cxn ang="0">
                  <a:pos x="20" y="48"/>
                </a:cxn>
                <a:cxn ang="0">
                  <a:pos x="23" y="45"/>
                </a:cxn>
                <a:cxn ang="0">
                  <a:pos x="20" y="43"/>
                </a:cxn>
              </a:cxnLst>
              <a:rect l="0" t="0" r="r" b="b"/>
              <a:pathLst>
                <a:path w="41" h="50">
                  <a:moveTo>
                    <a:pt x="41" y="44"/>
                  </a:moveTo>
                  <a:cubicBezTo>
                    <a:pt x="41" y="47"/>
                    <a:pt x="38" y="50"/>
                    <a:pt x="3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2"/>
                    <a:pt x="41" y="5"/>
                  </a:cubicBezTo>
                  <a:lnTo>
                    <a:pt x="41" y="44"/>
                  </a:lnTo>
                  <a:close/>
                  <a:moveTo>
                    <a:pt x="36" y="5"/>
                  </a:moveTo>
                  <a:cubicBezTo>
                    <a:pt x="36" y="5"/>
                    <a:pt x="36" y="4"/>
                    <a:pt x="3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5" y="41"/>
                    <a:pt x="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0"/>
                    <a:pt x="36" y="40"/>
                  </a:cubicBezTo>
                  <a:lnTo>
                    <a:pt x="36" y="5"/>
                  </a:lnTo>
                  <a:close/>
                  <a:moveTo>
                    <a:pt x="20" y="43"/>
                  </a:moveTo>
                  <a:cubicBezTo>
                    <a:pt x="19" y="43"/>
                    <a:pt x="18" y="44"/>
                    <a:pt x="18" y="45"/>
                  </a:cubicBezTo>
                  <a:cubicBezTo>
                    <a:pt x="18" y="46"/>
                    <a:pt x="19" y="48"/>
                    <a:pt x="20" y="48"/>
                  </a:cubicBezTo>
                  <a:cubicBezTo>
                    <a:pt x="22" y="48"/>
                    <a:pt x="23" y="46"/>
                    <a:pt x="23" y="45"/>
                  </a:cubicBezTo>
                  <a:cubicBezTo>
                    <a:pt x="23" y="44"/>
                    <a:pt x="22" y="43"/>
                    <a:pt x="20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>
                <a:solidFill>
                  <a:srgbClr val="262626"/>
                </a:solidFill>
                <a:latin typeface="Arial"/>
              </a:endParaRPr>
            </a:p>
          </p:txBody>
        </p:sp>
      </p:grpSp>
      <p:sp>
        <p:nvSpPr>
          <p:cNvPr id="6" name="标题 5">
            <a:extLst>
              <a:ext uri="{FF2B5EF4-FFF2-40B4-BE49-F238E27FC236}">
                <a16:creationId xmlns:a16="http://schemas.microsoft.com/office/drawing/2014/main" id="{BC5C5E26-2B1D-40FD-9D57-1CC8782A8D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35752" y="581137"/>
            <a:ext cx="7518400" cy="785698"/>
          </a:xfrm>
          <a:prstGeom prst="rect">
            <a:avLst/>
          </a:prstGeom>
        </p:spPr>
        <p:txBody>
          <a:bodyPr/>
          <a:lstStyle/>
          <a:p>
            <a:r>
              <a:rPr lang="tr-TR" altLang="zh-CN" sz="4400" b="1" dirty="0"/>
              <a:t>VERİ NEDİR? 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556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000"/>
                            </p:stCondLst>
                            <p:childTnLst>
                              <p:par>
                                <p:cTn id="1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500"/>
                            </p:stCondLst>
                            <p:childTnLst>
                              <p:par>
                                <p:cTn id="1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9000"/>
                            </p:stCondLst>
                            <p:childTnLst>
                              <p:par>
                                <p:cTn id="1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500"/>
                            </p:stCondLst>
                            <p:childTnLst>
                              <p:par>
                                <p:cTn id="1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</a:rPr>
              <a:pPr defTabSz="1375467"/>
              <a:t>3</a:t>
            </a:fld>
            <a:endParaRPr lang="en-US" dirty="0">
              <a:solidFill>
                <a:srgbClr val="262626">
                  <a:lumMod val="75000"/>
                  <a:lumOff val="25000"/>
                </a:srgbClr>
              </a:solidFill>
              <a:latin typeface="Arial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C5C5E26-2B1D-40FD-9D57-1CC8782A8D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52025" y="581137"/>
            <a:ext cx="9622301" cy="785698"/>
          </a:xfrm>
          <a:prstGeom prst="rect">
            <a:avLst/>
          </a:prstGeom>
        </p:spPr>
        <p:txBody>
          <a:bodyPr/>
          <a:lstStyle/>
          <a:p>
            <a:r>
              <a:rPr lang="tr-TR" altLang="zh-CN" sz="4400" b="1" dirty="0"/>
              <a:t>VERİ GÖRSELLEŞTİRME NEDİR? </a:t>
            </a:r>
            <a:endParaRPr lang="zh-CN" altLang="en-US" sz="4400" b="1" dirty="0"/>
          </a:p>
        </p:txBody>
      </p:sp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2C0D123C-4AC1-4DB8-81C6-CEF999CE7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4" y="2317414"/>
            <a:ext cx="5095231" cy="3767088"/>
          </a:xfrm>
          <a:prstGeom prst="rect">
            <a:avLst/>
          </a:prstGeom>
        </p:spPr>
      </p:pic>
      <p:pic>
        <p:nvPicPr>
          <p:cNvPr id="154" name="Resim 153">
            <a:extLst>
              <a:ext uri="{FF2B5EF4-FFF2-40B4-BE49-F238E27FC236}">
                <a16:creationId xmlns:a16="http://schemas.microsoft.com/office/drawing/2014/main" id="{A46DFB75-CA94-4D1F-BF14-01A1ACF54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36" y="2317414"/>
            <a:ext cx="5737770" cy="3767088"/>
          </a:xfrm>
          <a:prstGeom prst="rect">
            <a:avLst/>
          </a:prstGeom>
        </p:spPr>
      </p:pic>
      <p:sp>
        <p:nvSpPr>
          <p:cNvPr id="155" name="标题 5">
            <a:extLst>
              <a:ext uri="{FF2B5EF4-FFF2-40B4-BE49-F238E27FC236}">
                <a16:creationId xmlns:a16="http://schemas.microsoft.com/office/drawing/2014/main" id="{D2EA20C2-0918-4F96-A3FA-D91E67D6B513}"/>
              </a:ext>
            </a:extLst>
          </p:cNvPr>
          <p:cNvSpPr txBox="1">
            <a:spLocks/>
          </p:cNvSpPr>
          <p:nvPr/>
        </p:nvSpPr>
        <p:spPr>
          <a:xfrm>
            <a:off x="1252025" y="1495017"/>
            <a:ext cx="9622301" cy="694214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zh-CN" sz="3200" dirty="0"/>
              <a:t>Hangisini tercih edersin?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6294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</a:rPr>
              <a:pPr defTabSz="1375467"/>
              <a:t>4</a:t>
            </a:fld>
            <a:endParaRPr lang="en-US" dirty="0">
              <a:solidFill>
                <a:srgbClr val="262626">
                  <a:lumMod val="75000"/>
                  <a:lumOff val="25000"/>
                </a:srgbClr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955242" y="1766757"/>
            <a:ext cx="3939310" cy="94412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rgbClr val="20A5D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7941" tIns="27940" rIns="472060" bIns="27940" numCol="1" spcCol="1270" anchor="ctr" anchorCtr="0">
            <a:noAutofit/>
          </a:bodyPr>
          <a:lstStyle/>
          <a:p>
            <a:pPr algn="ctr" defTabSz="19557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1026585" y="3001689"/>
            <a:ext cx="3939309" cy="94412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rgbClr val="34BA97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7941" tIns="27940" rIns="472060" bIns="27940" numCol="1" spcCol="1270" anchor="ctr" anchorCtr="0">
            <a:noAutofit/>
          </a:bodyPr>
          <a:lstStyle/>
          <a:p>
            <a:pPr algn="ctr" defTabSz="19557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1026585" y="4174446"/>
            <a:ext cx="3939309" cy="94412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rgbClr val="15CFD9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7941" tIns="27940" rIns="472060" bIns="27940" numCol="1" spcCol="1270" anchor="ctr" anchorCtr="0">
            <a:noAutofit/>
          </a:bodyPr>
          <a:lstStyle/>
          <a:p>
            <a:pPr algn="ctr" defTabSz="19557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1026586" y="5273216"/>
            <a:ext cx="3939308" cy="94412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rgbClr val="0E71CA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7941" tIns="27940" rIns="472060" bIns="27940" numCol="1" spcCol="1270" anchor="ctr" anchorCtr="0">
            <a:noAutofit/>
          </a:bodyPr>
          <a:lstStyle/>
          <a:p>
            <a:pPr algn="ctr" defTabSz="19557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5804099" y="1746687"/>
            <a:ext cx="5789958" cy="115416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67"/>
            <a:r>
              <a:rPr lang="tr-TR" sz="2500" dirty="0"/>
              <a:t>Veri tablolarında gözden kaçan unsurları, trendleri ve dağılımları incelemede oldukça etkilidir. </a:t>
            </a:r>
            <a:endParaRPr lang="en-US" sz="2500" dirty="0">
              <a:solidFill>
                <a:srgbClr val="262626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5804099" y="3001689"/>
            <a:ext cx="5789958" cy="115416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67"/>
            <a:r>
              <a:rPr lang="tr-TR" sz="2500" dirty="0"/>
              <a:t>Verilerin hızlı bir şekilde anlamlandırılmasına ve yorumlanmasına olanak sağlar. </a:t>
            </a:r>
            <a:endParaRPr lang="en-US" sz="2500" dirty="0">
              <a:solidFill>
                <a:srgbClr val="262626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47" name="Text Placeholder 3"/>
          <p:cNvSpPr txBox="1">
            <a:spLocks/>
          </p:cNvSpPr>
          <p:nvPr/>
        </p:nvSpPr>
        <p:spPr>
          <a:xfrm>
            <a:off x="5804099" y="4218758"/>
            <a:ext cx="5789958" cy="115416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67"/>
            <a:r>
              <a:rPr lang="tr-TR" sz="2500" dirty="0"/>
              <a:t>Büyük miktarlardaki karmaşık veriler, görselleştirildiklerinde içgörüler için kolaylık sağlayabilir.</a:t>
            </a:r>
            <a:endParaRPr lang="en-US" sz="2500" dirty="0">
              <a:solidFill>
                <a:srgbClr val="262626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49" name="Text Placeholder 3"/>
          <p:cNvSpPr txBox="1">
            <a:spLocks/>
          </p:cNvSpPr>
          <p:nvPr/>
        </p:nvSpPr>
        <p:spPr>
          <a:xfrm>
            <a:off x="5804099" y="5372920"/>
            <a:ext cx="5789958" cy="76944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67"/>
            <a:r>
              <a:rPr lang="tr-TR" sz="2500" dirty="0"/>
              <a:t>Görselleştirmek, verilerdeki hataları hızlıca belirlemenize yardımcı olur.</a:t>
            </a:r>
            <a:endParaRPr lang="en-US" sz="2500" dirty="0">
              <a:solidFill>
                <a:srgbClr val="262626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52" name="Freeform 45"/>
          <p:cNvSpPr>
            <a:spLocks noEditPoints="1"/>
          </p:cNvSpPr>
          <p:nvPr/>
        </p:nvSpPr>
        <p:spPr bwMode="auto">
          <a:xfrm>
            <a:off x="5278758" y="1791923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20A5D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Arial"/>
            </a:endParaRPr>
          </a:p>
        </p:txBody>
      </p:sp>
      <p:sp>
        <p:nvSpPr>
          <p:cNvPr id="53" name="Freeform 45"/>
          <p:cNvSpPr>
            <a:spLocks noEditPoints="1"/>
          </p:cNvSpPr>
          <p:nvPr/>
        </p:nvSpPr>
        <p:spPr bwMode="auto">
          <a:xfrm>
            <a:off x="5278758" y="303232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34BA9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Arial"/>
            </a:endParaRPr>
          </a:p>
        </p:txBody>
      </p:sp>
      <p:sp>
        <p:nvSpPr>
          <p:cNvPr id="54" name="Freeform 45"/>
          <p:cNvSpPr>
            <a:spLocks noEditPoints="1"/>
          </p:cNvSpPr>
          <p:nvPr/>
        </p:nvSpPr>
        <p:spPr bwMode="auto">
          <a:xfrm>
            <a:off x="5278758" y="424897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15CFD9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Arial"/>
            </a:endParaRPr>
          </a:p>
        </p:txBody>
      </p:sp>
      <p:sp>
        <p:nvSpPr>
          <p:cNvPr id="55" name="Freeform 45"/>
          <p:cNvSpPr>
            <a:spLocks noEditPoints="1"/>
          </p:cNvSpPr>
          <p:nvPr/>
        </p:nvSpPr>
        <p:spPr bwMode="auto">
          <a:xfrm>
            <a:off x="5278758" y="540091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0E71CA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Arial"/>
            </a:endParaRPr>
          </a:p>
        </p:txBody>
      </p:sp>
      <p:sp>
        <p:nvSpPr>
          <p:cNvPr id="60" name="Text Placeholder 3"/>
          <p:cNvSpPr txBox="1">
            <a:spLocks/>
          </p:cNvSpPr>
          <p:nvPr/>
        </p:nvSpPr>
        <p:spPr>
          <a:xfrm>
            <a:off x="1803223" y="1992460"/>
            <a:ext cx="2522615" cy="43088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tr-TR" sz="2800" b="1" dirty="0">
                <a:solidFill>
                  <a:srgbClr val="FFFFFF"/>
                </a:solidFill>
                <a:latin typeface="Arial"/>
              </a:rPr>
              <a:t>Daha İyi Analiz</a:t>
            </a:r>
            <a:endParaRPr lang="en-US" sz="2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Text Placeholder 3"/>
          <p:cNvSpPr txBox="1">
            <a:spLocks/>
          </p:cNvSpPr>
          <p:nvPr/>
        </p:nvSpPr>
        <p:spPr>
          <a:xfrm>
            <a:off x="1864790" y="3234992"/>
            <a:ext cx="2222853" cy="43088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tr-TR" sz="2800" b="1" dirty="0">
                <a:solidFill>
                  <a:srgbClr val="FFFFFF"/>
                </a:solidFill>
                <a:latin typeface="Arial"/>
              </a:rPr>
              <a:t>Hızlı Aksiyon</a:t>
            </a:r>
            <a:endParaRPr lang="en-US" sz="2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Text Placeholder 3"/>
          <p:cNvSpPr txBox="1">
            <a:spLocks/>
          </p:cNvSpPr>
          <p:nvPr/>
        </p:nvSpPr>
        <p:spPr>
          <a:xfrm>
            <a:off x="1717827" y="4220983"/>
            <a:ext cx="2369816" cy="947952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tr-TR" sz="2800" b="1" dirty="0">
                <a:solidFill>
                  <a:srgbClr val="FFFFFF"/>
                </a:solidFill>
                <a:latin typeface="Arial"/>
              </a:rPr>
              <a:t>Örüntülerin</a:t>
            </a:r>
          </a:p>
          <a:p>
            <a:pPr defTabSz="1219170">
              <a:spcBef>
                <a:spcPct val="20000"/>
              </a:spcBef>
              <a:defRPr/>
            </a:pPr>
            <a:r>
              <a:rPr lang="tr-TR" sz="2800" b="1" dirty="0">
                <a:solidFill>
                  <a:srgbClr val="FFFFFF"/>
                </a:solidFill>
                <a:latin typeface="Arial"/>
              </a:rPr>
              <a:t>Tanımlanması</a:t>
            </a:r>
            <a:endParaRPr lang="en-US" sz="2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Text Placeholder 3"/>
          <p:cNvSpPr txBox="1">
            <a:spLocks/>
          </p:cNvSpPr>
          <p:nvPr/>
        </p:nvSpPr>
        <p:spPr>
          <a:xfrm>
            <a:off x="1864790" y="5523093"/>
            <a:ext cx="1978106" cy="43088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tr-TR" sz="2800" b="1" dirty="0">
                <a:solidFill>
                  <a:srgbClr val="FFFFFF"/>
                </a:solidFill>
                <a:latin typeface="Arial"/>
              </a:rPr>
              <a:t>Hata Bulma</a:t>
            </a:r>
            <a:endParaRPr lang="en-US" sz="2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52E485C-4665-49CB-8CD3-76933E94D1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5398" y="223820"/>
            <a:ext cx="10215640" cy="1314394"/>
          </a:xfrm>
          <a:prstGeom prst="rect">
            <a:avLst/>
          </a:prstGeom>
        </p:spPr>
        <p:txBody>
          <a:bodyPr/>
          <a:lstStyle/>
          <a:p>
            <a:r>
              <a:rPr lang="tr-TR" altLang="zh-CN" sz="4400" b="1" dirty="0"/>
              <a:t>VERİ GÖRSELLEŞTİRMENİN AVANTAJLARI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0150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9" grpId="0" animBg="1"/>
      <p:bldP spid="42" grpId="0" animBg="1"/>
      <p:bldP spid="45" grpId="0"/>
      <p:bldP spid="46" grpId="0"/>
      <p:bldP spid="47" grpId="0"/>
      <p:bldP spid="49" grpId="0"/>
      <p:bldP spid="52" grpId="0" animBg="1"/>
      <p:bldP spid="53" grpId="0" animBg="1"/>
      <p:bldP spid="54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ent Arrow 13"/>
          <p:cNvSpPr/>
          <p:nvPr/>
        </p:nvSpPr>
        <p:spPr>
          <a:xfrm rot="10800000" flipH="1">
            <a:off x="3547595" y="5436840"/>
            <a:ext cx="2282843" cy="603675"/>
          </a:xfrm>
          <a:prstGeom prst="bentArrow">
            <a:avLst>
              <a:gd name="adj1" fmla="val 17673"/>
              <a:gd name="adj2" fmla="val 3577"/>
              <a:gd name="adj3" fmla="val 0"/>
              <a:gd name="adj4" fmla="val 70302"/>
            </a:avLst>
          </a:prstGeom>
          <a:solidFill>
            <a:srgbClr val="20A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262626"/>
              </a:solidFill>
              <a:latin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 flipH="1">
            <a:off x="6402892" y="3201803"/>
            <a:ext cx="1444816" cy="3656220"/>
            <a:chOff x="2152507" y="1411974"/>
            <a:chExt cx="1739158" cy="3516910"/>
          </a:xfrm>
          <a:solidFill>
            <a:schemeClr val="accent6"/>
          </a:solidFill>
        </p:grpSpPr>
        <p:sp>
          <p:nvSpPr>
            <p:cNvPr id="11" name="Bent Arrow 10"/>
            <p:cNvSpPr/>
            <p:nvPr/>
          </p:nvSpPr>
          <p:spPr>
            <a:xfrm rot="16200000">
              <a:off x="1677486" y="1886995"/>
              <a:ext cx="1819621" cy="869579"/>
            </a:xfrm>
            <a:prstGeom prst="bentArrow">
              <a:avLst>
                <a:gd name="adj1" fmla="val 17673"/>
                <a:gd name="adj2" fmla="val 10250"/>
                <a:gd name="adj3" fmla="val 0"/>
                <a:gd name="adj4" fmla="val 703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 dirty="0">
                <a:solidFill>
                  <a:srgbClr val="262626"/>
                </a:solidFill>
                <a:latin typeface="Arial"/>
              </a:endParaRPr>
            </a:p>
          </p:txBody>
        </p:sp>
        <p:sp>
          <p:nvSpPr>
            <p:cNvPr id="12" name="Bent Arrow 11"/>
            <p:cNvSpPr/>
            <p:nvPr/>
          </p:nvSpPr>
          <p:spPr>
            <a:xfrm rot="5400000">
              <a:off x="2547066" y="3584284"/>
              <a:ext cx="1819620" cy="869579"/>
            </a:xfrm>
            <a:prstGeom prst="bentArrow">
              <a:avLst>
                <a:gd name="adj1" fmla="val 17673"/>
                <a:gd name="adj2" fmla="val 10250"/>
                <a:gd name="adj3" fmla="val 0"/>
                <a:gd name="adj4" fmla="val 703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 dirty="0">
                <a:solidFill>
                  <a:srgbClr val="262626"/>
                </a:solidFill>
                <a:latin typeface="Arial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26429" y="2533696"/>
            <a:ext cx="2891055" cy="1817016"/>
            <a:chOff x="686838" y="2184398"/>
            <a:chExt cx="1192213" cy="749301"/>
          </a:xfrm>
          <a:solidFill>
            <a:srgbClr val="34BA97"/>
          </a:solidFill>
        </p:grpSpPr>
        <p:sp>
          <p:nvSpPr>
            <p:cNvPr id="28" name="Freeform 7"/>
            <p:cNvSpPr>
              <a:spLocks noEditPoints="1"/>
            </p:cNvSpPr>
            <p:nvPr/>
          </p:nvSpPr>
          <p:spPr bwMode="auto">
            <a:xfrm>
              <a:off x="686838" y="2198686"/>
              <a:ext cx="609600" cy="7350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94" y="16"/>
                </a:cxn>
                <a:cxn ang="0">
                  <a:pos x="39" y="70"/>
                </a:cxn>
                <a:cxn ang="0">
                  <a:pos x="40" y="80"/>
                </a:cxn>
                <a:cxn ang="0">
                  <a:pos x="0" y="136"/>
                </a:cxn>
                <a:cxn ang="0">
                  <a:pos x="59" y="195"/>
                </a:cxn>
                <a:cxn ang="0">
                  <a:pos x="67" y="194"/>
                </a:cxn>
                <a:cxn ang="0">
                  <a:pos x="162" y="194"/>
                </a:cxn>
                <a:cxn ang="0">
                  <a:pos x="162" y="0"/>
                </a:cxn>
                <a:cxn ang="0">
                  <a:pos x="128" y="28"/>
                </a:cxn>
                <a:cxn ang="0">
                  <a:pos x="134" y="107"/>
                </a:cxn>
                <a:cxn ang="0">
                  <a:pos x="134" y="106"/>
                </a:cxn>
                <a:cxn ang="0">
                  <a:pos x="134" y="107"/>
                </a:cxn>
              </a:cxnLst>
              <a:rect l="0" t="0" r="r" b="b"/>
              <a:pathLst>
                <a:path w="162" h="195">
                  <a:moveTo>
                    <a:pt x="128" y="28"/>
                  </a:moveTo>
                  <a:cubicBezTo>
                    <a:pt x="119" y="20"/>
                    <a:pt x="107" y="16"/>
                    <a:pt x="94" y="16"/>
                  </a:cubicBezTo>
                  <a:cubicBezTo>
                    <a:pt x="64" y="16"/>
                    <a:pt x="39" y="40"/>
                    <a:pt x="39" y="70"/>
                  </a:cubicBezTo>
                  <a:cubicBezTo>
                    <a:pt x="39" y="73"/>
                    <a:pt x="40" y="77"/>
                    <a:pt x="40" y="80"/>
                  </a:cubicBezTo>
                  <a:cubicBezTo>
                    <a:pt x="17" y="88"/>
                    <a:pt x="0" y="110"/>
                    <a:pt x="0" y="136"/>
                  </a:cubicBezTo>
                  <a:cubicBezTo>
                    <a:pt x="0" y="169"/>
                    <a:pt x="26" y="195"/>
                    <a:pt x="59" y="195"/>
                  </a:cubicBezTo>
                  <a:cubicBezTo>
                    <a:pt x="61" y="195"/>
                    <a:pt x="64" y="195"/>
                    <a:pt x="67" y="194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48" y="5"/>
                    <a:pt x="136" y="15"/>
                    <a:pt x="128" y="28"/>
                  </a:cubicBezTo>
                  <a:close/>
                  <a:moveTo>
                    <a:pt x="134" y="107"/>
                  </a:moveTo>
                  <a:cubicBezTo>
                    <a:pt x="134" y="107"/>
                    <a:pt x="134" y="107"/>
                    <a:pt x="134" y="106"/>
                  </a:cubicBezTo>
                  <a:cubicBezTo>
                    <a:pt x="134" y="107"/>
                    <a:pt x="134" y="107"/>
                    <a:pt x="134" y="1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D24132">
                    <a:lumMod val="50000"/>
                  </a:srgbClr>
                </a:solidFill>
                <a:latin typeface="Arial"/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1296438" y="2184398"/>
              <a:ext cx="582613" cy="749300"/>
            </a:xfrm>
            <a:custGeom>
              <a:avLst/>
              <a:gdLst/>
              <a:ahLst/>
              <a:cxnLst>
                <a:cxn ang="0">
                  <a:pos x="90" y="65"/>
                </a:cxn>
                <a:cxn ang="0">
                  <a:pos x="23" y="0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198"/>
                </a:cxn>
                <a:cxn ang="0">
                  <a:pos x="1" y="198"/>
                </a:cxn>
                <a:cxn ang="0">
                  <a:pos x="81" y="198"/>
                </a:cxn>
                <a:cxn ang="0">
                  <a:pos x="88" y="199"/>
                </a:cxn>
                <a:cxn ang="0">
                  <a:pos x="155" y="132"/>
                </a:cxn>
                <a:cxn ang="0">
                  <a:pos x="90" y="65"/>
                </a:cxn>
              </a:cxnLst>
              <a:rect l="0" t="0" r="r" b="b"/>
              <a:pathLst>
                <a:path w="155" h="199">
                  <a:moveTo>
                    <a:pt x="90" y="65"/>
                  </a:moveTo>
                  <a:cubicBezTo>
                    <a:pt x="89" y="29"/>
                    <a:pt x="60" y="0"/>
                    <a:pt x="23" y="0"/>
                  </a:cubicBezTo>
                  <a:cubicBezTo>
                    <a:pt x="15" y="0"/>
                    <a:pt x="8" y="1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3" y="199"/>
                    <a:pt x="85" y="199"/>
                    <a:pt x="88" y="199"/>
                  </a:cubicBezTo>
                  <a:cubicBezTo>
                    <a:pt x="125" y="199"/>
                    <a:pt x="155" y="169"/>
                    <a:pt x="155" y="132"/>
                  </a:cubicBezTo>
                  <a:cubicBezTo>
                    <a:pt x="155" y="95"/>
                    <a:pt x="126" y="66"/>
                    <a:pt x="90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D24132">
                    <a:lumMod val="50000"/>
                  </a:srgbClr>
                </a:solidFill>
                <a:latin typeface="Arial"/>
              </a:endParaRPr>
            </a:p>
          </p:txBody>
        </p:sp>
      </p:grpSp>
      <p:sp>
        <p:nvSpPr>
          <p:cNvPr id="13" name="Up Arrow 12"/>
          <p:cNvSpPr/>
          <p:nvPr/>
        </p:nvSpPr>
        <p:spPr>
          <a:xfrm>
            <a:off x="5749912" y="2227954"/>
            <a:ext cx="284709" cy="4630047"/>
          </a:xfrm>
          <a:prstGeom prst="upArrow">
            <a:avLst>
              <a:gd name="adj1" fmla="val 53549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198469" y="1189226"/>
            <a:ext cx="3392623" cy="2132249"/>
            <a:chOff x="686838" y="2184398"/>
            <a:chExt cx="1192213" cy="749301"/>
          </a:xfrm>
          <a:solidFill>
            <a:schemeClr val="accent2"/>
          </a:solidFill>
        </p:grpSpPr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686838" y="2198686"/>
              <a:ext cx="609600" cy="7350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94" y="16"/>
                </a:cxn>
                <a:cxn ang="0">
                  <a:pos x="39" y="70"/>
                </a:cxn>
                <a:cxn ang="0">
                  <a:pos x="40" y="80"/>
                </a:cxn>
                <a:cxn ang="0">
                  <a:pos x="0" y="136"/>
                </a:cxn>
                <a:cxn ang="0">
                  <a:pos x="59" y="195"/>
                </a:cxn>
                <a:cxn ang="0">
                  <a:pos x="67" y="194"/>
                </a:cxn>
                <a:cxn ang="0">
                  <a:pos x="162" y="194"/>
                </a:cxn>
                <a:cxn ang="0">
                  <a:pos x="162" y="0"/>
                </a:cxn>
                <a:cxn ang="0">
                  <a:pos x="128" y="28"/>
                </a:cxn>
                <a:cxn ang="0">
                  <a:pos x="134" y="107"/>
                </a:cxn>
                <a:cxn ang="0">
                  <a:pos x="134" y="106"/>
                </a:cxn>
                <a:cxn ang="0">
                  <a:pos x="134" y="107"/>
                </a:cxn>
              </a:cxnLst>
              <a:rect l="0" t="0" r="r" b="b"/>
              <a:pathLst>
                <a:path w="162" h="195">
                  <a:moveTo>
                    <a:pt x="128" y="28"/>
                  </a:moveTo>
                  <a:cubicBezTo>
                    <a:pt x="119" y="20"/>
                    <a:pt x="107" y="16"/>
                    <a:pt x="94" y="16"/>
                  </a:cubicBezTo>
                  <a:cubicBezTo>
                    <a:pt x="64" y="16"/>
                    <a:pt x="39" y="40"/>
                    <a:pt x="39" y="70"/>
                  </a:cubicBezTo>
                  <a:cubicBezTo>
                    <a:pt x="39" y="73"/>
                    <a:pt x="40" y="77"/>
                    <a:pt x="40" y="80"/>
                  </a:cubicBezTo>
                  <a:cubicBezTo>
                    <a:pt x="17" y="88"/>
                    <a:pt x="0" y="110"/>
                    <a:pt x="0" y="136"/>
                  </a:cubicBezTo>
                  <a:cubicBezTo>
                    <a:pt x="0" y="169"/>
                    <a:pt x="26" y="195"/>
                    <a:pt x="59" y="195"/>
                  </a:cubicBezTo>
                  <a:cubicBezTo>
                    <a:pt x="61" y="195"/>
                    <a:pt x="64" y="195"/>
                    <a:pt x="67" y="194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48" y="5"/>
                    <a:pt x="136" y="15"/>
                    <a:pt x="128" y="28"/>
                  </a:cubicBezTo>
                  <a:close/>
                  <a:moveTo>
                    <a:pt x="134" y="107"/>
                  </a:moveTo>
                  <a:cubicBezTo>
                    <a:pt x="134" y="107"/>
                    <a:pt x="134" y="107"/>
                    <a:pt x="134" y="106"/>
                  </a:cubicBezTo>
                  <a:cubicBezTo>
                    <a:pt x="134" y="107"/>
                    <a:pt x="134" y="107"/>
                    <a:pt x="134" y="107"/>
                  </a:cubicBezTo>
                  <a:close/>
                </a:path>
              </a:pathLst>
            </a:custGeom>
            <a:solidFill>
              <a:srgbClr val="20A5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D24132">
                    <a:lumMod val="50000"/>
                  </a:srgbClr>
                </a:solidFill>
                <a:latin typeface="Arial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1296438" y="2184398"/>
              <a:ext cx="582613" cy="749300"/>
            </a:xfrm>
            <a:custGeom>
              <a:avLst/>
              <a:gdLst/>
              <a:ahLst/>
              <a:cxnLst>
                <a:cxn ang="0">
                  <a:pos x="90" y="65"/>
                </a:cxn>
                <a:cxn ang="0">
                  <a:pos x="23" y="0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198"/>
                </a:cxn>
                <a:cxn ang="0">
                  <a:pos x="1" y="198"/>
                </a:cxn>
                <a:cxn ang="0">
                  <a:pos x="81" y="198"/>
                </a:cxn>
                <a:cxn ang="0">
                  <a:pos x="88" y="199"/>
                </a:cxn>
                <a:cxn ang="0">
                  <a:pos x="155" y="132"/>
                </a:cxn>
                <a:cxn ang="0">
                  <a:pos x="90" y="65"/>
                </a:cxn>
              </a:cxnLst>
              <a:rect l="0" t="0" r="r" b="b"/>
              <a:pathLst>
                <a:path w="155" h="199">
                  <a:moveTo>
                    <a:pt x="90" y="65"/>
                  </a:moveTo>
                  <a:cubicBezTo>
                    <a:pt x="89" y="29"/>
                    <a:pt x="60" y="0"/>
                    <a:pt x="23" y="0"/>
                  </a:cubicBezTo>
                  <a:cubicBezTo>
                    <a:pt x="15" y="0"/>
                    <a:pt x="8" y="1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3" y="199"/>
                    <a:pt x="85" y="199"/>
                    <a:pt x="88" y="199"/>
                  </a:cubicBezTo>
                  <a:cubicBezTo>
                    <a:pt x="125" y="199"/>
                    <a:pt x="155" y="169"/>
                    <a:pt x="155" y="132"/>
                  </a:cubicBezTo>
                  <a:cubicBezTo>
                    <a:pt x="155" y="95"/>
                    <a:pt x="126" y="66"/>
                    <a:pt x="90" y="65"/>
                  </a:cubicBezTo>
                  <a:close/>
                </a:path>
              </a:pathLst>
            </a:custGeom>
            <a:solidFill>
              <a:srgbClr val="20A5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D24132">
                    <a:lumMod val="50000"/>
                  </a:srgbClr>
                </a:solidFill>
                <a:latin typeface="Arial"/>
              </a:endParaRP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</a:rPr>
              <a:pPr defTabSz="1375467"/>
              <a:t>5</a:t>
            </a:fld>
            <a:endParaRPr lang="en-US" dirty="0">
              <a:solidFill>
                <a:srgbClr val="262626">
                  <a:lumMod val="75000"/>
                  <a:lumOff val="25000"/>
                </a:srgbClr>
              </a:solidFill>
              <a:latin typeface="Arial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6092873" y="3634155"/>
            <a:ext cx="248640" cy="3223844"/>
          </a:xfrm>
          <a:prstGeom prst="upArrow">
            <a:avLst>
              <a:gd name="adj1" fmla="val 53549"/>
              <a:gd name="adj2" fmla="val 0"/>
            </a:avLst>
          </a:prstGeom>
          <a:solidFill>
            <a:srgbClr val="20A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60157" y="3199689"/>
            <a:ext cx="1444815" cy="3658335"/>
            <a:chOff x="2152508" y="1409938"/>
            <a:chExt cx="1739157" cy="3518946"/>
          </a:xfrm>
          <a:solidFill>
            <a:schemeClr val="accent1"/>
          </a:solidFill>
        </p:grpSpPr>
        <p:sp>
          <p:nvSpPr>
            <p:cNvPr id="5" name="Bent Arrow 4"/>
            <p:cNvSpPr/>
            <p:nvPr/>
          </p:nvSpPr>
          <p:spPr>
            <a:xfrm rot="16200000">
              <a:off x="1677487" y="1884959"/>
              <a:ext cx="1819622" cy="869579"/>
            </a:xfrm>
            <a:prstGeom prst="bentArrow">
              <a:avLst>
                <a:gd name="adj1" fmla="val 17673"/>
                <a:gd name="adj2" fmla="val 10250"/>
                <a:gd name="adj3" fmla="val 0"/>
                <a:gd name="adj4" fmla="val 703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 dirty="0">
                <a:solidFill>
                  <a:srgbClr val="262626"/>
                </a:solidFill>
                <a:latin typeface="Arial"/>
              </a:endParaRPr>
            </a:p>
          </p:txBody>
        </p:sp>
        <p:sp>
          <p:nvSpPr>
            <p:cNvPr id="8" name="Bent Arrow 7"/>
            <p:cNvSpPr/>
            <p:nvPr/>
          </p:nvSpPr>
          <p:spPr>
            <a:xfrm rot="5400000">
              <a:off x="2547066" y="3584284"/>
              <a:ext cx="1819620" cy="869579"/>
            </a:xfrm>
            <a:prstGeom prst="bentArrow">
              <a:avLst>
                <a:gd name="adj1" fmla="val 17673"/>
                <a:gd name="adj2" fmla="val 10250"/>
                <a:gd name="adj3" fmla="val 0"/>
                <a:gd name="adj4" fmla="val 703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 dirty="0">
                <a:solidFill>
                  <a:srgbClr val="262626"/>
                </a:solidFill>
                <a:latin typeface="Arial"/>
              </a:endParaRPr>
            </a:p>
          </p:txBody>
        </p:sp>
      </p:grpSp>
      <p:sp>
        <p:nvSpPr>
          <p:cNvPr id="15" name="Bent Arrow 14"/>
          <p:cNvSpPr/>
          <p:nvPr/>
        </p:nvSpPr>
        <p:spPr>
          <a:xfrm rot="10800000">
            <a:off x="6263744" y="5436838"/>
            <a:ext cx="2290153" cy="904025"/>
          </a:xfrm>
          <a:prstGeom prst="bentArrow">
            <a:avLst>
              <a:gd name="adj1" fmla="val 17673"/>
              <a:gd name="adj2" fmla="val 3577"/>
              <a:gd name="adj3" fmla="val 0"/>
              <a:gd name="adj4" fmla="val 70302"/>
            </a:avLst>
          </a:prstGeom>
          <a:solidFill>
            <a:srgbClr val="20A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262626"/>
              </a:solidFill>
              <a:latin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100436" y="2200620"/>
            <a:ext cx="2280901" cy="1433537"/>
            <a:chOff x="686838" y="2184398"/>
            <a:chExt cx="1192213" cy="749301"/>
          </a:xfrm>
          <a:solidFill>
            <a:srgbClr val="15CFD9"/>
          </a:solidFill>
        </p:grpSpPr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686838" y="2198686"/>
              <a:ext cx="609600" cy="7350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94" y="16"/>
                </a:cxn>
                <a:cxn ang="0">
                  <a:pos x="39" y="70"/>
                </a:cxn>
                <a:cxn ang="0">
                  <a:pos x="40" y="80"/>
                </a:cxn>
                <a:cxn ang="0">
                  <a:pos x="0" y="136"/>
                </a:cxn>
                <a:cxn ang="0">
                  <a:pos x="59" y="195"/>
                </a:cxn>
                <a:cxn ang="0">
                  <a:pos x="67" y="194"/>
                </a:cxn>
                <a:cxn ang="0">
                  <a:pos x="162" y="194"/>
                </a:cxn>
                <a:cxn ang="0">
                  <a:pos x="162" y="0"/>
                </a:cxn>
                <a:cxn ang="0">
                  <a:pos x="128" y="28"/>
                </a:cxn>
                <a:cxn ang="0">
                  <a:pos x="134" y="107"/>
                </a:cxn>
                <a:cxn ang="0">
                  <a:pos x="134" y="106"/>
                </a:cxn>
                <a:cxn ang="0">
                  <a:pos x="134" y="107"/>
                </a:cxn>
              </a:cxnLst>
              <a:rect l="0" t="0" r="r" b="b"/>
              <a:pathLst>
                <a:path w="162" h="195">
                  <a:moveTo>
                    <a:pt x="128" y="28"/>
                  </a:moveTo>
                  <a:cubicBezTo>
                    <a:pt x="119" y="20"/>
                    <a:pt x="107" y="16"/>
                    <a:pt x="94" y="16"/>
                  </a:cubicBezTo>
                  <a:cubicBezTo>
                    <a:pt x="64" y="16"/>
                    <a:pt x="39" y="40"/>
                    <a:pt x="39" y="70"/>
                  </a:cubicBezTo>
                  <a:cubicBezTo>
                    <a:pt x="39" y="73"/>
                    <a:pt x="40" y="77"/>
                    <a:pt x="40" y="80"/>
                  </a:cubicBezTo>
                  <a:cubicBezTo>
                    <a:pt x="17" y="88"/>
                    <a:pt x="0" y="110"/>
                    <a:pt x="0" y="136"/>
                  </a:cubicBezTo>
                  <a:cubicBezTo>
                    <a:pt x="0" y="169"/>
                    <a:pt x="26" y="195"/>
                    <a:pt x="59" y="195"/>
                  </a:cubicBezTo>
                  <a:cubicBezTo>
                    <a:pt x="61" y="195"/>
                    <a:pt x="64" y="195"/>
                    <a:pt x="67" y="194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48" y="5"/>
                    <a:pt x="136" y="15"/>
                    <a:pt x="128" y="28"/>
                  </a:cubicBezTo>
                  <a:close/>
                  <a:moveTo>
                    <a:pt x="134" y="107"/>
                  </a:moveTo>
                  <a:cubicBezTo>
                    <a:pt x="134" y="107"/>
                    <a:pt x="134" y="107"/>
                    <a:pt x="134" y="106"/>
                  </a:cubicBezTo>
                  <a:cubicBezTo>
                    <a:pt x="134" y="107"/>
                    <a:pt x="134" y="107"/>
                    <a:pt x="134" y="1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D24132">
                    <a:lumMod val="50000"/>
                  </a:srgbClr>
                </a:solidFill>
                <a:latin typeface="Arial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296438" y="2184398"/>
              <a:ext cx="582613" cy="749300"/>
            </a:xfrm>
            <a:custGeom>
              <a:avLst/>
              <a:gdLst/>
              <a:ahLst/>
              <a:cxnLst>
                <a:cxn ang="0">
                  <a:pos x="90" y="65"/>
                </a:cxn>
                <a:cxn ang="0">
                  <a:pos x="23" y="0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198"/>
                </a:cxn>
                <a:cxn ang="0">
                  <a:pos x="1" y="198"/>
                </a:cxn>
                <a:cxn ang="0">
                  <a:pos x="81" y="198"/>
                </a:cxn>
                <a:cxn ang="0">
                  <a:pos x="88" y="199"/>
                </a:cxn>
                <a:cxn ang="0">
                  <a:pos x="155" y="132"/>
                </a:cxn>
                <a:cxn ang="0">
                  <a:pos x="90" y="65"/>
                </a:cxn>
              </a:cxnLst>
              <a:rect l="0" t="0" r="r" b="b"/>
              <a:pathLst>
                <a:path w="155" h="199">
                  <a:moveTo>
                    <a:pt x="90" y="65"/>
                  </a:moveTo>
                  <a:cubicBezTo>
                    <a:pt x="89" y="29"/>
                    <a:pt x="60" y="0"/>
                    <a:pt x="23" y="0"/>
                  </a:cubicBezTo>
                  <a:cubicBezTo>
                    <a:pt x="15" y="0"/>
                    <a:pt x="8" y="1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3" y="199"/>
                    <a:pt x="85" y="199"/>
                    <a:pt x="88" y="199"/>
                  </a:cubicBezTo>
                  <a:cubicBezTo>
                    <a:pt x="125" y="199"/>
                    <a:pt x="155" y="169"/>
                    <a:pt x="155" y="132"/>
                  </a:cubicBezTo>
                  <a:cubicBezTo>
                    <a:pt x="155" y="95"/>
                    <a:pt x="126" y="66"/>
                    <a:pt x="90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D24132">
                    <a:lumMod val="50000"/>
                  </a:srgbClr>
                </a:solidFill>
                <a:latin typeface="Arial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97479" y="2584098"/>
            <a:ext cx="2280901" cy="1433537"/>
            <a:chOff x="686838" y="2184398"/>
            <a:chExt cx="1192213" cy="749301"/>
          </a:xfrm>
          <a:solidFill>
            <a:srgbClr val="0E71CA"/>
          </a:solidFill>
        </p:grpSpPr>
        <p:sp>
          <p:nvSpPr>
            <p:cNvPr id="25" name="Freeform 7"/>
            <p:cNvSpPr>
              <a:spLocks noEditPoints="1"/>
            </p:cNvSpPr>
            <p:nvPr/>
          </p:nvSpPr>
          <p:spPr bwMode="auto">
            <a:xfrm>
              <a:off x="686838" y="2198686"/>
              <a:ext cx="609600" cy="7350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94" y="16"/>
                </a:cxn>
                <a:cxn ang="0">
                  <a:pos x="39" y="70"/>
                </a:cxn>
                <a:cxn ang="0">
                  <a:pos x="40" y="80"/>
                </a:cxn>
                <a:cxn ang="0">
                  <a:pos x="0" y="136"/>
                </a:cxn>
                <a:cxn ang="0">
                  <a:pos x="59" y="195"/>
                </a:cxn>
                <a:cxn ang="0">
                  <a:pos x="67" y="194"/>
                </a:cxn>
                <a:cxn ang="0">
                  <a:pos x="162" y="194"/>
                </a:cxn>
                <a:cxn ang="0">
                  <a:pos x="162" y="0"/>
                </a:cxn>
                <a:cxn ang="0">
                  <a:pos x="128" y="28"/>
                </a:cxn>
                <a:cxn ang="0">
                  <a:pos x="134" y="107"/>
                </a:cxn>
                <a:cxn ang="0">
                  <a:pos x="134" y="106"/>
                </a:cxn>
                <a:cxn ang="0">
                  <a:pos x="134" y="107"/>
                </a:cxn>
              </a:cxnLst>
              <a:rect l="0" t="0" r="r" b="b"/>
              <a:pathLst>
                <a:path w="162" h="195">
                  <a:moveTo>
                    <a:pt x="128" y="28"/>
                  </a:moveTo>
                  <a:cubicBezTo>
                    <a:pt x="119" y="20"/>
                    <a:pt x="107" y="16"/>
                    <a:pt x="94" y="16"/>
                  </a:cubicBezTo>
                  <a:cubicBezTo>
                    <a:pt x="64" y="16"/>
                    <a:pt x="39" y="40"/>
                    <a:pt x="39" y="70"/>
                  </a:cubicBezTo>
                  <a:cubicBezTo>
                    <a:pt x="39" y="73"/>
                    <a:pt x="40" y="77"/>
                    <a:pt x="40" y="80"/>
                  </a:cubicBezTo>
                  <a:cubicBezTo>
                    <a:pt x="17" y="88"/>
                    <a:pt x="0" y="110"/>
                    <a:pt x="0" y="136"/>
                  </a:cubicBezTo>
                  <a:cubicBezTo>
                    <a:pt x="0" y="169"/>
                    <a:pt x="26" y="195"/>
                    <a:pt x="59" y="195"/>
                  </a:cubicBezTo>
                  <a:cubicBezTo>
                    <a:pt x="61" y="195"/>
                    <a:pt x="64" y="195"/>
                    <a:pt x="67" y="194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48" y="5"/>
                    <a:pt x="136" y="15"/>
                    <a:pt x="128" y="28"/>
                  </a:cubicBezTo>
                  <a:close/>
                  <a:moveTo>
                    <a:pt x="134" y="107"/>
                  </a:moveTo>
                  <a:cubicBezTo>
                    <a:pt x="134" y="107"/>
                    <a:pt x="134" y="107"/>
                    <a:pt x="134" y="106"/>
                  </a:cubicBezTo>
                  <a:cubicBezTo>
                    <a:pt x="134" y="107"/>
                    <a:pt x="134" y="107"/>
                    <a:pt x="134" y="1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D24132">
                    <a:lumMod val="50000"/>
                  </a:srgbClr>
                </a:solidFill>
                <a:latin typeface="Arial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296438" y="2184398"/>
              <a:ext cx="582613" cy="749300"/>
            </a:xfrm>
            <a:custGeom>
              <a:avLst/>
              <a:gdLst/>
              <a:ahLst/>
              <a:cxnLst>
                <a:cxn ang="0">
                  <a:pos x="90" y="65"/>
                </a:cxn>
                <a:cxn ang="0">
                  <a:pos x="23" y="0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198"/>
                </a:cxn>
                <a:cxn ang="0">
                  <a:pos x="1" y="198"/>
                </a:cxn>
                <a:cxn ang="0">
                  <a:pos x="81" y="198"/>
                </a:cxn>
                <a:cxn ang="0">
                  <a:pos x="88" y="199"/>
                </a:cxn>
                <a:cxn ang="0">
                  <a:pos x="155" y="132"/>
                </a:cxn>
                <a:cxn ang="0">
                  <a:pos x="90" y="65"/>
                </a:cxn>
              </a:cxnLst>
              <a:rect l="0" t="0" r="r" b="b"/>
              <a:pathLst>
                <a:path w="155" h="199">
                  <a:moveTo>
                    <a:pt x="90" y="65"/>
                  </a:moveTo>
                  <a:cubicBezTo>
                    <a:pt x="89" y="29"/>
                    <a:pt x="60" y="0"/>
                    <a:pt x="23" y="0"/>
                  </a:cubicBezTo>
                  <a:cubicBezTo>
                    <a:pt x="15" y="0"/>
                    <a:pt x="8" y="1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3" y="199"/>
                    <a:pt x="85" y="199"/>
                    <a:pt x="88" y="199"/>
                  </a:cubicBezTo>
                  <a:cubicBezTo>
                    <a:pt x="125" y="199"/>
                    <a:pt x="155" y="169"/>
                    <a:pt x="155" y="132"/>
                  </a:cubicBezTo>
                  <a:cubicBezTo>
                    <a:pt x="155" y="95"/>
                    <a:pt x="126" y="66"/>
                    <a:pt x="90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D24132">
                    <a:lumMod val="50000"/>
                  </a:srgbClr>
                </a:solidFill>
                <a:latin typeface="Arial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712993" y="4541583"/>
            <a:ext cx="1756313" cy="1103836"/>
            <a:chOff x="686838" y="2184398"/>
            <a:chExt cx="1192213" cy="749301"/>
          </a:xfrm>
          <a:solidFill>
            <a:srgbClr val="15CFD9"/>
          </a:solidFill>
        </p:grpSpPr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686838" y="2198686"/>
              <a:ext cx="609600" cy="7350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94" y="16"/>
                </a:cxn>
                <a:cxn ang="0">
                  <a:pos x="39" y="70"/>
                </a:cxn>
                <a:cxn ang="0">
                  <a:pos x="40" y="80"/>
                </a:cxn>
                <a:cxn ang="0">
                  <a:pos x="0" y="136"/>
                </a:cxn>
                <a:cxn ang="0">
                  <a:pos x="59" y="195"/>
                </a:cxn>
                <a:cxn ang="0">
                  <a:pos x="67" y="194"/>
                </a:cxn>
                <a:cxn ang="0">
                  <a:pos x="162" y="194"/>
                </a:cxn>
                <a:cxn ang="0">
                  <a:pos x="162" y="0"/>
                </a:cxn>
                <a:cxn ang="0">
                  <a:pos x="128" y="28"/>
                </a:cxn>
                <a:cxn ang="0">
                  <a:pos x="134" y="107"/>
                </a:cxn>
                <a:cxn ang="0">
                  <a:pos x="134" y="106"/>
                </a:cxn>
                <a:cxn ang="0">
                  <a:pos x="134" y="107"/>
                </a:cxn>
              </a:cxnLst>
              <a:rect l="0" t="0" r="r" b="b"/>
              <a:pathLst>
                <a:path w="162" h="195">
                  <a:moveTo>
                    <a:pt x="128" y="28"/>
                  </a:moveTo>
                  <a:cubicBezTo>
                    <a:pt x="119" y="20"/>
                    <a:pt x="107" y="16"/>
                    <a:pt x="94" y="16"/>
                  </a:cubicBezTo>
                  <a:cubicBezTo>
                    <a:pt x="64" y="16"/>
                    <a:pt x="39" y="40"/>
                    <a:pt x="39" y="70"/>
                  </a:cubicBezTo>
                  <a:cubicBezTo>
                    <a:pt x="39" y="73"/>
                    <a:pt x="40" y="77"/>
                    <a:pt x="40" y="80"/>
                  </a:cubicBezTo>
                  <a:cubicBezTo>
                    <a:pt x="17" y="88"/>
                    <a:pt x="0" y="110"/>
                    <a:pt x="0" y="136"/>
                  </a:cubicBezTo>
                  <a:cubicBezTo>
                    <a:pt x="0" y="169"/>
                    <a:pt x="26" y="195"/>
                    <a:pt x="59" y="195"/>
                  </a:cubicBezTo>
                  <a:cubicBezTo>
                    <a:pt x="61" y="195"/>
                    <a:pt x="64" y="195"/>
                    <a:pt x="67" y="194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48" y="5"/>
                    <a:pt x="136" y="15"/>
                    <a:pt x="128" y="28"/>
                  </a:cubicBezTo>
                  <a:close/>
                  <a:moveTo>
                    <a:pt x="134" y="107"/>
                  </a:moveTo>
                  <a:cubicBezTo>
                    <a:pt x="134" y="107"/>
                    <a:pt x="134" y="107"/>
                    <a:pt x="134" y="106"/>
                  </a:cubicBezTo>
                  <a:cubicBezTo>
                    <a:pt x="134" y="107"/>
                    <a:pt x="134" y="107"/>
                    <a:pt x="134" y="1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D24132">
                    <a:lumMod val="50000"/>
                  </a:srgbClr>
                </a:solidFill>
                <a:latin typeface="Arial"/>
              </a:endParaRPr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296438" y="2184398"/>
              <a:ext cx="582613" cy="749300"/>
            </a:xfrm>
            <a:custGeom>
              <a:avLst/>
              <a:gdLst/>
              <a:ahLst/>
              <a:cxnLst>
                <a:cxn ang="0">
                  <a:pos x="90" y="65"/>
                </a:cxn>
                <a:cxn ang="0">
                  <a:pos x="23" y="0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198"/>
                </a:cxn>
                <a:cxn ang="0">
                  <a:pos x="1" y="198"/>
                </a:cxn>
                <a:cxn ang="0">
                  <a:pos x="81" y="198"/>
                </a:cxn>
                <a:cxn ang="0">
                  <a:pos x="88" y="199"/>
                </a:cxn>
                <a:cxn ang="0">
                  <a:pos x="155" y="132"/>
                </a:cxn>
                <a:cxn ang="0">
                  <a:pos x="90" y="65"/>
                </a:cxn>
              </a:cxnLst>
              <a:rect l="0" t="0" r="r" b="b"/>
              <a:pathLst>
                <a:path w="155" h="199">
                  <a:moveTo>
                    <a:pt x="90" y="65"/>
                  </a:moveTo>
                  <a:cubicBezTo>
                    <a:pt x="89" y="29"/>
                    <a:pt x="60" y="0"/>
                    <a:pt x="23" y="0"/>
                  </a:cubicBezTo>
                  <a:cubicBezTo>
                    <a:pt x="15" y="0"/>
                    <a:pt x="8" y="1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3" y="199"/>
                    <a:pt x="85" y="199"/>
                    <a:pt x="88" y="199"/>
                  </a:cubicBezTo>
                  <a:cubicBezTo>
                    <a:pt x="125" y="199"/>
                    <a:pt x="155" y="169"/>
                    <a:pt x="155" y="132"/>
                  </a:cubicBezTo>
                  <a:cubicBezTo>
                    <a:pt x="155" y="95"/>
                    <a:pt x="126" y="66"/>
                    <a:pt x="90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D24132">
                    <a:lumMod val="50000"/>
                  </a:srgbClr>
                </a:solidFill>
                <a:latin typeface="Arial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675741" y="4541583"/>
            <a:ext cx="1756313" cy="1103836"/>
            <a:chOff x="686838" y="2184398"/>
            <a:chExt cx="1192213" cy="749301"/>
          </a:xfrm>
          <a:solidFill>
            <a:srgbClr val="20A5D3"/>
          </a:solidFill>
        </p:grpSpPr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686838" y="2198686"/>
              <a:ext cx="609600" cy="7350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94" y="16"/>
                </a:cxn>
                <a:cxn ang="0">
                  <a:pos x="39" y="70"/>
                </a:cxn>
                <a:cxn ang="0">
                  <a:pos x="40" y="80"/>
                </a:cxn>
                <a:cxn ang="0">
                  <a:pos x="0" y="136"/>
                </a:cxn>
                <a:cxn ang="0">
                  <a:pos x="59" y="195"/>
                </a:cxn>
                <a:cxn ang="0">
                  <a:pos x="67" y="194"/>
                </a:cxn>
                <a:cxn ang="0">
                  <a:pos x="162" y="194"/>
                </a:cxn>
                <a:cxn ang="0">
                  <a:pos x="162" y="0"/>
                </a:cxn>
                <a:cxn ang="0">
                  <a:pos x="128" y="28"/>
                </a:cxn>
                <a:cxn ang="0">
                  <a:pos x="134" y="107"/>
                </a:cxn>
                <a:cxn ang="0">
                  <a:pos x="134" y="106"/>
                </a:cxn>
                <a:cxn ang="0">
                  <a:pos x="134" y="107"/>
                </a:cxn>
              </a:cxnLst>
              <a:rect l="0" t="0" r="r" b="b"/>
              <a:pathLst>
                <a:path w="162" h="195">
                  <a:moveTo>
                    <a:pt x="128" y="28"/>
                  </a:moveTo>
                  <a:cubicBezTo>
                    <a:pt x="119" y="20"/>
                    <a:pt x="107" y="16"/>
                    <a:pt x="94" y="16"/>
                  </a:cubicBezTo>
                  <a:cubicBezTo>
                    <a:pt x="64" y="16"/>
                    <a:pt x="39" y="40"/>
                    <a:pt x="39" y="70"/>
                  </a:cubicBezTo>
                  <a:cubicBezTo>
                    <a:pt x="39" y="73"/>
                    <a:pt x="40" y="77"/>
                    <a:pt x="40" y="80"/>
                  </a:cubicBezTo>
                  <a:cubicBezTo>
                    <a:pt x="17" y="88"/>
                    <a:pt x="0" y="110"/>
                    <a:pt x="0" y="136"/>
                  </a:cubicBezTo>
                  <a:cubicBezTo>
                    <a:pt x="0" y="169"/>
                    <a:pt x="26" y="195"/>
                    <a:pt x="59" y="195"/>
                  </a:cubicBezTo>
                  <a:cubicBezTo>
                    <a:pt x="61" y="195"/>
                    <a:pt x="64" y="195"/>
                    <a:pt x="67" y="194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48" y="5"/>
                    <a:pt x="136" y="15"/>
                    <a:pt x="128" y="28"/>
                  </a:cubicBezTo>
                  <a:close/>
                  <a:moveTo>
                    <a:pt x="134" y="107"/>
                  </a:moveTo>
                  <a:cubicBezTo>
                    <a:pt x="134" y="107"/>
                    <a:pt x="134" y="107"/>
                    <a:pt x="134" y="106"/>
                  </a:cubicBezTo>
                  <a:cubicBezTo>
                    <a:pt x="134" y="107"/>
                    <a:pt x="134" y="107"/>
                    <a:pt x="134" y="1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D24132">
                    <a:lumMod val="50000"/>
                  </a:srgbClr>
                </a:solidFill>
                <a:latin typeface="Arial"/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1296438" y="2184398"/>
              <a:ext cx="582613" cy="749300"/>
            </a:xfrm>
            <a:custGeom>
              <a:avLst/>
              <a:gdLst/>
              <a:ahLst/>
              <a:cxnLst>
                <a:cxn ang="0">
                  <a:pos x="90" y="65"/>
                </a:cxn>
                <a:cxn ang="0">
                  <a:pos x="23" y="0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198"/>
                </a:cxn>
                <a:cxn ang="0">
                  <a:pos x="1" y="198"/>
                </a:cxn>
                <a:cxn ang="0">
                  <a:pos x="81" y="198"/>
                </a:cxn>
                <a:cxn ang="0">
                  <a:pos x="88" y="199"/>
                </a:cxn>
                <a:cxn ang="0">
                  <a:pos x="155" y="132"/>
                </a:cxn>
                <a:cxn ang="0">
                  <a:pos x="90" y="65"/>
                </a:cxn>
              </a:cxnLst>
              <a:rect l="0" t="0" r="r" b="b"/>
              <a:pathLst>
                <a:path w="155" h="199">
                  <a:moveTo>
                    <a:pt x="90" y="65"/>
                  </a:moveTo>
                  <a:cubicBezTo>
                    <a:pt x="89" y="29"/>
                    <a:pt x="60" y="0"/>
                    <a:pt x="23" y="0"/>
                  </a:cubicBezTo>
                  <a:cubicBezTo>
                    <a:pt x="15" y="0"/>
                    <a:pt x="8" y="1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3" y="199"/>
                    <a:pt x="85" y="199"/>
                    <a:pt x="88" y="199"/>
                  </a:cubicBezTo>
                  <a:cubicBezTo>
                    <a:pt x="125" y="199"/>
                    <a:pt x="155" y="169"/>
                    <a:pt x="155" y="132"/>
                  </a:cubicBezTo>
                  <a:cubicBezTo>
                    <a:pt x="155" y="95"/>
                    <a:pt x="126" y="66"/>
                    <a:pt x="90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D24132">
                    <a:lumMod val="50000"/>
                  </a:srgbClr>
                </a:solidFill>
                <a:latin typeface="Arial"/>
              </a:endParaRPr>
            </a:p>
          </p:txBody>
        </p:sp>
      </p:grpSp>
      <p:grpSp>
        <p:nvGrpSpPr>
          <p:cNvPr id="42" name="Group 25"/>
          <p:cNvGrpSpPr/>
          <p:nvPr/>
        </p:nvGrpSpPr>
        <p:grpSpPr>
          <a:xfrm>
            <a:off x="8707517" y="2230562"/>
            <a:ext cx="3114635" cy="780505"/>
            <a:chOff x="1662668" y="824205"/>
            <a:chExt cx="2335976" cy="585379"/>
          </a:xfrm>
        </p:grpSpPr>
        <p:sp>
          <p:nvSpPr>
            <p:cNvPr id="43" name="Text Placeholder 3"/>
            <p:cNvSpPr txBox="1">
              <a:spLocks/>
            </p:cNvSpPr>
            <p:nvPr/>
          </p:nvSpPr>
          <p:spPr>
            <a:xfrm>
              <a:off x="1662668" y="824205"/>
              <a:ext cx="2335976" cy="36933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tr-TR" sz="3200" b="1" dirty="0">
                  <a:solidFill>
                    <a:srgbClr val="686868"/>
                  </a:solidFill>
                  <a:latin typeface="Arial"/>
                </a:rPr>
                <a:t>SCATTER PLOT</a:t>
              </a:r>
              <a:endParaRPr lang="en-US" sz="3200" b="1" dirty="0">
                <a:solidFill>
                  <a:srgbClr val="686868"/>
                </a:solidFill>
                <a:latin typeface="Arial"/>
              </a:endParaRPr>
            </a:p>
          </p:txBody>
        </p:sp>
        <p:sp>
          <p:nvSpPr>
            <p:cNvPr id="44" name="Text Placeholder 3"/>
            <p:cNvSpPr txBox="1">
              <a:spLocks/>
            </p:cNvSpPr>
            <p:nvPr/>
          </p:nvSpPr>
          <p:spPr>
            <a:xfrm>
              <a:off x="1662668" y="1086419"/>
              <a:ext cx="1867774" cy="3231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tr-TR" sz="2800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Arial"/>
                </a:rPr>
                <a:t>Dağılım Grafiği </a:t>
              </a:r>
              <a:endParaRPr lang="en-US" sz="2800" dirty="0">
                <a:solidFill>
                  <a:srgbClr val="262626">
                    <a:lumMod val="50000"/>
                    <a:lumOff val="50000"/>
                  </a:srgbClr>
                </a:solidFill>
                <a:latin typeface="Arial"/>
              </a:endParaRPr>
            </a:p>
          </p:txBody>
        </p:sp>
      </p:grpSp>
      <p:sp>
        <p:nvSpPr>
          <p:cNvPr id="46" name="Text Placeholder 3"/>
          <p:cNvSpPr txBox="1">
            <a:spLocks/>
          </p:cNvSpPr>
          <p:nvPr/>
        </p:nvSpPr>
        <p:spPr>
          <a:xfrm>
            <a:off x="1047935" y="5703025"/>
            <a:ext cx="2499660" cy="49244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19170">
              <a:spcBef>
                <a:spcPct val="20000"/>
              </a:spcBef>
              <a:defRPr/>
            </a:pPr>
            <a:r>
              <a:rPr lang="tr-TR" sz="3200" b="1" dirty="0">
                <a:solidFill>
                  <a:srgbClr val="564266"/>
                </a:solidFill>
                <a:latin typeface="Arial"/>
              </a:rPr>
              <a:t>HISTOGRAM</a:t>
            </a:r>
            <a:endParaRPr lang="en-US" sz="3200" b="1" dirty="0">
              <a:solidFill>
                <a:srgbClr val="564266"/>
              </a:solidFill>
              <a:latin typeface="Arial"/>
            </a:endParaRPr>
          </a:p>
        </p:txBody>
      </p:sp>
      <p:grpSp>
        <p:nvGrpSpPr>
          <p:cNvPr id="48" name="Group 61"/>
          <p:cNvGrpSpPr/>
          <p:nvPr/>
        </p:nvGrpSpPr>
        <p:grpSpPr>
          <a:xfrm>
            <a:off x="8707517" y="5615417"/>
            <a:ext cx="2212144" cy="780506"/>
            <a:chOff x="1662668" y="824205"/>
            <a:chExt cx="1659108" cy="585379"/>
          </a:xfrm>
        </p:grpSpPr>
        <p:sp>
          <p:nvSpPr>
            <p:cNvPr id="49" name="Text Placeholder 3"/>
            <p:cNvSpPr txBox="1">
              <a:spLocks/>
            </p:cNvSpPr>
            <p:nvPr/>
          </p:nvSpPr>
          <p:spPr>
            <a:xfrm>
              <a:off x="1662668" y="824205"/>
              <a:ext cx="1659108" cy="36933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tr-TR" sz="3200" b="1" dirty="0">
                  <a:solidFill>
                    <a:srgbClr val="F09C2A"/>
                  </a:solidFill>
                  <a:latin typeface="Arial"/>
                </a:rPr>
                <a:t>PIE CHART</a:t>
              </a:r>
              <a:endParaRPr lang="en-US" sz="3200" b="1" dirty="0">
                <a:solidFill>
                  <a:srgbClr val="F09C2A"/>
                </a:solidFill>
                <a:latin typeface="Arial"/>
              </a:endParaRPr>
            </a:p>
          </p:txBody>
        </p:sp>
        <p:sp>
          <p:nvSpPr>
            <p:cNvPr id="50" name="Text Placeholder 3"/>
            <p:cNvSpPr txBox="1">
              <a:spLocks/>
            </p:cNvSpPr>
            <p:nvPr/>
          </p:nvSpPr>
          <p:spPr>
            <a:xfrm>
              <a:off x="1662668" y="1086419"/>
              <a:ext cx="1641978" cy="3231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tr-TR" sz="2800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Arial"/>
                </a:rPr>
                <a:t>Pasta Grafiği</a:t>
              </a:r>
              <a:endParaRPr lang="en-US" sz="2800" dirty="0">
                <a:solidFill>
                  <a:srgbClr val="262626">
                    <a:lumMod val="50000"/>
                    <a:lumOff val="50000"/>
                  </a:srgbClr>
                </a:solidFill>
                <a:latin typeface="Arial"/>
              </a:endParaRPr>
            </a:p>
          </p:txBody>
        </p:sp>
      </p:grpSp>
      <p:grpSp>
        <p:nvGrpSpPr>
          <p:cNvPr id="51" name="Group 64"/>
          <p:cNvGrpSpPr/>
          <p:nvPr/>
        </p:nvGrpSpPr>
        <p:grpSpPr>
          <a:xfrm>
            <a:off x="816726" y="2217388"/>
            <a:ext cx="2264469" cy="788090"/>
            <a:chOff x="1087833" y="824205"/>
            <a:chExt cx="1698352" cy="591067"/>
          </a:xfrm>
        </p:grpSpPr>
        <p:sp>
          <p:nvSpPr>
            <p:cNvPr id="52" name="Text Placeholder 3"/>
            <p:cNvSpPr txBox="1">
              <a:spLocks/>
            </p:cNvSpPr>
            <p:nvPr/>
          </p:nvSpPr>
          <p:spPr>
            <a:xfrm>
              <a:off x="1213638" y="824205"/>
              <a:ext cx="1572547" cy="36933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170">
                <a:spcBef>
                  <a:spcPct val="20000"/>
                </a:spcBef>
                <a:defRPr/>
              </a:pPr>
              <a:r>
                <a:rPr lang="tr-TR" sz="3200" b="1" dirty="0">
                  <a:solidFill>
                    <a:srgbClr val="377790"/>
                  </a:solidFill>
                  <a:latin typeface="Arial"/>
                </a:rPr>
                <a:t>BAR PLOT</a:t>
              </a:r>
              <a:endParaRPr lang="en-US" sz="3200" b="1" dirty="0">
                <a:solidFill>
                  <a:srgbClr val="377790"/>
                </a:solidFill>
                <a:latin typeface="Arial"/>
              </a:endParaRPr>
            </a:p>
          </p:txBody>
        </p:sp>
        <p:sp>
          <p:nvSpPr>
            <p:cNvPr id="53" name="Text Placeholder 3"/>
            <p:cNvSpPr txBox="1">
              <a:spLocks/>
            </p:cNvSpPr>
            <p:nvPr/>
          </p:nvSpPr>
          <p:spPr>
            <a:xfrm>
              <a:off x="1087833" y="1092107"/>
              <a:ext cx="1698351" cy="3231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170">
                <a:spcBef>
                  <a:spcPct val="20000"/>
                </a:spcBef>
                <a:defRPr/>
              </a:pPr>
              <a:r>
                <a:rPr lang="tr-TR" sz="2800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Arial"/>
                </a:rPr>
                <a:t>Çubuk Grafiği</a:t>
              </a:r>
              <a:endParaRPr lang="en-US" sz="2800" dirty="0">
                <a:solidFill>
                  <a:srgbClr val="262626">
                    <a:lumMod val="50000"/>
                    <a:lumOff val="50000"/>
                  </a:srgbClr>
                </a:solidFill>
                <a:latin typeface="Arial"/>
              </a:endParaRPr>
            </a:p>
          </p:txBody>
        </p:sp>
      </p:grpSp>
      <p:grpSp>
        <p:nvGrpSpPr>
          <p:cNvPr id="57" name="Group 25"/>
          <p:cNvGrpSpPr/>
          <p:nvPr/>
        </p:nvGrpSpPr>
        <p:grpSpPr>
          <a:xfrm>
            <a:off x="7286307" y="1155231"/>
            <a:ext cx="2189304" cy="806982"/>
            <a:chOff x="1662668" y="824205"/>
            <a:chExt cx="1641978" cy="605236"/>
          </a:xfrm>
        </p:grpSpPr>
        <p:sp>
          <p:nvSpPr>
            <p:cNvPr id="58" name="Text Placeholder 3"/>
            <p:cNvSpPr txBox="1">
              <a:spLocks/>
            </p:cNvSpPr>
            <p:nvPr/>
          </p:nvSpPr>
          <p:spPr>
            <a:xfrm>
              <a:off x="1662668" y="824205"/>
              <a:ext cx="1606209" cy="36933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tr-TR" sz="3200" b="1" dirty="0">
                  <a:solidFill>
                    <a:srgbClr val="189A80"/>
                  </a:solidFill>
                  <a:latin typeface="Arial"/>
                </a:rPr>
                <a:t>LINE PLOT</a:t>
              </a:r>
              <a:endParaRPr lang="en-US" sz="3200" b="1" dirty="0">
                <a:solidFill>
                  <a:srgbClr val="189A80"/>
                </a:solidFill>
                <a:latin typeface="Arial"/>
              </a:endParaRPr>
            </a:p>
          </p:txBody>
        </p:sp>
        <p:sp>
          <p:nvSpPr>
            <p:cNvPr id="59" name="Text Placeholder 3"/>
            <p:cNvSpPr txBox="1">
              <a:spLocks/>
            </p:cNvSpPr>
            <p:nvPr/>
          </p:nvSpPr>
          <p:spPr>
            <a:xfrm>
              <a:off x="1662668" y="1106276"/>
              <a:ext cx="1641978" cy="3231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tr-TR" sz="2800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Arial"/>
                </a:rPr>
                <a:t>Çizgi Grafiği</a:t>
              </a:r>
              <a:endParaRPr lang="en-US" sz="2800" dirty="0">
                <a:solidFill>
                  <a:srgbClr val="262626">
                    <a:lumMod val="50000"/>
                    <a:lumOff val="50000"/>
                  </a:srgbClr>
                </a:solidFill>
                <a:latin typeface="Arial"/>
              </a:endParaRPr>
            </a:p>
          </p:txBody>
        </p:sp>
      </p:grpSp>
      <p:sp>
        <p:nvSpPr>
          <p:cNvPr id="7" name="标题 6">
            <a:extLst>
              <a:ext uri="{FF2B5EF4-FFF2-40B4-BE49-F238E27FC236}">
                <a16:creationId xmlns:a16="http://schemas.microsoft.com/office/drawing/2014/main" id="{0E5871FC-4779-4B40-81DC-ADC4631853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8634" y="356628"/>
            <a:ext cx="9340948" cy="699507"/>
          </a:xfrm>
          <a:prstGeom prst="rect">
            <a:avLst/>
          </a:prstGeom>
        </p:spPr>
        <p:txBody>
          <a:bodyPr/>
          <a:lstStyle/>
          <a:p>
            <a:r>
              <a:rPr lang="tr-TR" altLang="zh-CN" sz="4400" b="1" dirty="0"/>
              <a:t>GÖRSELLEŞTİRME TEKNİKLERİ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192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6" grpId="0" animBg="1"/>
      <p:bldP spid="15" grpId="0" animBg="1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ent Arrow 13"/>
          <p:cNvSpPr/>
          <p:nvPr/>
        </p:nvSpPr>
        <p:spPr>
          <a:xfrm rot="10800000" flipH="1" flipV="1">
            <a:off x="3547595" y="1030979"/>
            <a:ext cx="2282843" cy="603675"/>
          </a:xfrm>
          <a:prstGeom prst="bentArrow">
            <a:avLst>
              <a:gd name="adj1" fmla="val 17673"/>
              <a:gd name="adj2" fmla="val 3577"/>
              <a:gd name="adj3" fmla="val 0"/>
              <a:gd name="adj4" fmla="val 70302"/>
            </a:avLst>
          </a:prstGeom>
          <a:solidFill>
            <a:srgbClr val="15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262626"/>
              </a:solidFill>
              <a:latin typeface="Arial"/>
            </a:endParaRPr>
          </a:p>
        </p:txBody>
      </p:sp>
      <p:grpSp>
        <p:nvGrpSpPr>
          <p:cNvPr id="4" name="Group 9"/>
          <p:cNvGrpSpPr/>
          <p:nvPr/>
        </p:nvGrpSpPr>
        <p:grpSpPr>
          <a:xfrm flipH="1" flipV="1">
            <a:off x="6402892" y="-11146"/>
            <a:ext cx="1444816" cy="3656220"/>
            <a:chOff x="2152507" y="1411974"/>
            <a:chExt cx="1739158" cy="3516910"/>
          </a:xfrm>
          <a:solidFill>
            <a:schemeClr val="accent6"/>
          </a:solidFill>
        </p:grpSpPr>
        <p:sp>
          <p:nvSpPr>
            <p:cNvPr id="11" name="Bent Arrow 10"/>
            <p:cNvSpPr/>
            <p:nvPr/>
          </p:nvSpPr>
          <p:spPr>
            <a:xfrm rot="16200000">
              <a:off x="1677486" y="1886995"/>
              <a:ext cx="1819621" cy="869579"/>
            </a:xfrm>
            <a:prstGeom prst="bentArrow">
              <a:avLst>
                <a:gd name="adj1" fmla="val 17673"/>
                <a:gd name="adj2" fmla="val 10250"/>
                <a:gd name="adj3" fmla="val 0"/>
                <a:gd name="adj4" fmla="val 703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 dirty="0">
                <a:solidFill>
                  <a:srgbClr val="262626"/>
                </a:solidFill>
                <a:latin typeface="Arial"/>
              </a:endParaRPr>
            </a:p>
          </p:txBody>
        </p:sp>
        <p:sp>
          <p:nvSpPr>
            <p:cNvPr id="12" name="Bent Arrow 11"/>
            <p:cNvSpPr/>
            <p:nvPr/>
          </p:nvSpPr>
          <p:spPr>
            <a:xfrm rot="5400000">
              <a:off x="2547066" y="3584284"/>
              <a:ext cx="1819620" cy="869579"/>
            </a:xfrm>
            <a:prstGeom prst="bentArrow">
              <a:avLst>
                <a:gd name="adj1" fmla="val 17673"/>
                <a:gd name="adj2" fmla="val 10250"/>
                <a:gd name="adj3" fmla="val 0"/>
                <a:gd name="adj4" fmla="val 703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 dirty="0">
                <a:solidFill>
                  <a:srgbClr val="262626"/>
                </a:solidFill>
                <a:latin typeface="Arial"/>
              </a:endParaRPr>
            </a:p>
          </p:txBody>
        </p:sp>
      </p:grpSp>
      <p:sp>
        <p:nvSpPr>
          <p:cNvPr id="13" name="Up Arrow 12"/>
          <p:cNvSpPr/>
          <p:nvPr/>
        </p:nvSpPr>
        <p:spPr>
          <a:xfrm flipV="1">
            <a:off x="5749912" y="-11146"/>
            <a:ext cx="284709" cy="4630047"/>
          </a:xfrm>
          <a:prstGeom prst="upArrow">
            <a:avLst>
              <a:gd name="adj1" fmla="val 53549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</a:rPr>
              <a:pPr defTabSz="1375467"/>
              <a:t>6</a:t>
            </a:fld>
            <a:endParaRPr lang="en-US" dirty="0">
              <a:solidFill>
                <a:srgbClr val="262626">
                  <a:lumMod val="75000"/>
                  <a:lumOff val="25000"/>
                </a:srgbClr>
              </a:solidFill>
              <a:latin typeface="Arial"/>
            </a:endParaRPr>
          </a:p>
        </p:txBody>
      </p:sp>
      <p:sp>
        <p:nvSpPr>
          <p:cNvPr id="6" name="Up Arrow 5"/>
          <p:cNvSpPr/>
          <p:nvPr/>
        </p:nvSpPr>
        <p:spPr>
          <a:xfrm flipV="1">
            <a:off x="6092873" y="-11146"/>
            <a:ext cx="248640" cy="3223844"/>
          </a:xfrm>
          <a:prstGeom prst="upArrow">
            <a:avLst>
              <a:gd name="adj1" fmla="val 53549"/>
              <a:gd name="adj2" fmla="val 0"/>
            </a:avLst>
          </a:prstGeom>
          <a:solidFill>
            <a:srgbClr val="0E7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0" name="Group 8"/>
          <p:cNvGrpSpPr/>
          <p:nvPr/>
        </p:nvGrpSpPr>
        <p:grpSpPr>
          <a:xfrm flipV="1">
            <a:off x="4160157" y="-11146"/>
            <a:ext cx="1444815" cy="3658335"/>
            <a:chOff x="2152508" y="1409938"/>
            <a:chExt cx="1739157" cy="3518946"/>
          </a:xfrm>
          <a:solidFill>
            <a:schemeClr val="accent1"/>
          </a:solidFill>
        </p:grpSpPr>
        <p:sp>
          <p:nvSpPr>
            <p:cNvPr id="5" name="Bent Arrow 4"/>
            <p:cNvSpPr/>
            <p:nvPr/>
          </p:nvSpPr>
          <p:spPr>
            <a:xfrm rot="16200000">
              <a:off x="1677487" y="1884959"/>
              <a:ext cx="1819622" cy="869579"/>
            </a:xfrm>
            <a:prstGeom prst="bentArrow">
              <a:avLst>
                <a:gd name="adj1" fmla="val 17673"/>
                <a:gd name="adj2" fmla="val 10250"/>
                <a:gd name="adj3" fmla="val 0"/>
                <a:gd name="adj4" fmla="val 703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 dirty="0">
                <a:solidFill>
                  <a:srgbClr val="262626"/>
                </a:solidFill>
                <a:latin typeface="Arial"/>
              </a:endParaRPr>
            </a:p>
          </p:txBody>
        </p:sp>
        <p:sp>
          <p:nvSpPr>
            <p:cNvPr id="8" name="Bent Arrow 7"/>
            <p:cNvSpPr/>
            <p:nvPr/>
          </p:nvSpPr>
          <p:spPr>
            <a:xfrm rot="5400000">
              <a:off x="2547066" y="3584284"/>
              <a:ext cx="1819620" cy="869579"/>
            </a:xfrm>
            <a:prstGeom prst="bentArrow">
              <a:avLst>
                <a:gd name="adj1" fmla="val 17673"/>
                <a:gd name="adj2" fmla="val 10250"/>
                <a:gd name="adj3" fmla="val 0"/>
                <a:gd name="adj4" fmla="val 703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667" dirty="0">
                <a:solidFill>
                  <a:srgbClr val="262626"/>
                </a:solidFill>
                <a:latin typeface="Arial"/>
              </a:endParaRPr>
            </a:p>
          </p:txBody>
        </p:sp>
      </p:grpSp>
      <p:sp>
        <p:nvSpPr>
          <p:cNvPr id="15" name="Bent Arrow 14"/>
          <p:cNvSpPr/>
          <p:nvPr/>
        </p:nvSpPr>
        <p:spPr>
          <a:xfrm rot="10800000" flipV="1">
            <a:off x="6263744" y="587809"/>
            <a:ext cx="2290153" cy="904025"/>
          </a:xfrm>
          <a:prstGeom prst="bentArrow">
            <a:avLst>
              <a:gd name="adj1" fmla="val 17673"/>
              <a:gd name="adj2" fmla="val 3577"/>
              <a:gd name="adj3" fmla="val 0"/>
              <a:gd name="adj4" fmla="val 70302"/>
            </a:avLst>
          </a:prstGeom>
          <a:solidFill>
            <a:srgbClr val="15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7060655" y="3121763"/>
            <a:ext cx="1374152" cy="1374149"/>
          </a:xfrm>
          <a:prstGeom prst="ellipse">
            <a:avLst/>
          </a:prstGeom>
          <a:solidFill>
            <a:srgbClr val="20A5D3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3200" dirty="0">
              <a:solidFill>
                <a:srgbClr val="F09C2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978480" y="3726659"/>
            <a:ext cx="1788893" cy="1788891"/>
          </a:xfrm>
          <a:prstGeom prst="ellipse">
            <a:avLst/>
          </a:prstGeom>
          <a:solidFill>
            <a:schemeClr val="accent2"/>
          </a:solidFill>
          <a:ln w="381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4267" dirty="0">
              <a:solidFill>
                <a:srgbClr val="F09C2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46488" y="1971596"/>
            <a:ext cx="1931365" cy="1931360"/>
          </a:xfrm>
          <a:prstGeom prst="ellipse">
            <a:avLst/>
          </a:prstGeom>
          <a:solidFill>
            <a:srgbClr val="0E71CA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21920" rtlCol="0" anchor="ctr"/>
          <a:lstStyle/>
          <a:p>
            <a:pPr algn="ctr" defTabSz="1375467"/>
            <a:endParaRPr lang="en-US" sz="4267" dirty="0">
              <a:solidFill>
                <a:srgbClr val="F09C2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3527159" y="3294723"/>
            <a:ext cx="1459644" cy="1459644"/>
          </a:xfrm>
          <a:prstGeom prst="ellipse">
            <a:avLst/>
          </a:prstGeom>
          <a:solidFill>
            <a:srgbClr val="34BA97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4267" dirty="0">
              <a:solidFill>
                <a:srgbClr val="F09C2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3074858" y="1491834"/>
            <a:ext cx="1057967" cy="1057964"/>
          </a:xfrm>
          <a:prstGeom prst="ellipse">
            <a:avLst/>
          </a:prstGeom>
          <a:solidFill>
            <a:srgbClr val="15CFD9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3200" dirty="0">
              <a:solidFill>
                <a:srgbClr val="F09C2A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982367" y="1415025"/>
            <a:ext cx="1057967" cy="1057964"/>
          </a:xfrm>
          <a:prstGeom prst="ellipse">
            <a:avLst/>
          </a:prstGeom>
          <a:solidFill>
            <a:srgbClr val="15CFD9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3200" dirty="0">
              <a:solidFill>
                <a:srgbClr val="F09C2A">
                  <a:lumMod val="75000"/>
                </a:srgbClr>
              </a:solidFill>
              <a:latin typeface="FontAwesome" pitchFamily="2" charset="0"/>
            </a:endParaRPr>
          </a:p>
        </p:txBody>
      </p:sp>
      <p:grpSp>
        <p:nvGrpSpPr>
          <p:cNvPr id="69" name="Group 25"/>
          <p:cNvGrpSpPr/>
          <p:nvPr/>
        </p:nvGrpSpPr>
        <p:grpSpPr>
          <a:xfrm>
            <a:off x="9163539" y="1445534"/>
            <a:ext cx="2200757" cy="865903"/>
            <a:chOff x="1662668" y="824205"/>
            <a:chExt cx="1650568" cy="649427"/>
          </a:xfrm>
        </p:grpSpPr>
        <p:sp>
          <p:nvSpPr>
            <p:cNvPr id="70" name="Text Placeholder 3"/>
            <p:cNvSpPr txBox="1">
              <a:spLocks/>
            </p:cNvSpPr>
            <p:nvPr/>
          </p:nvSpPr>
          <p:spPr>
            <a:xfrm>
              <a:off x="1662668" y="824205"/>
              <a:ext cx="1572546" cy="36933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tr-TR" sz="3200" b="1" dirty="0">
                  <a:solidFill>
                    <a:srgbClr val="20A5D3"/>
                  </a:solidFill>
                  <a:latin typeface="Arial"/>
                </a:rPr>
                <a:t>BOX PLOT</a:t>
              </a:r>
              <a:endParaRPr lang="en-US" sz="3200" b="1" dirty="0">
                <a:solidFill>
                  <a:srgbClr val="20A5D3"/>
                </a:solidFill>
                <a:latin typeface="Arial"/>
              </a:endParaRPr>
            </a:p>
          </p:txBody>
        </p:sp>
        <p:sp>
          <p:nvSpPr>
            <p:cNvPr id="71" name="Text Placeholder 3"/>
            <p:cNvSpPr txBox="1">
              <a:spLocks/>
            </p:cNvSpPr>
            <p:nvPr/>
          </p:nvSpPr>
          <p:spPr>
            <a:xfrm>
              <a:off x="1671258" y="1150467"/>
              <a:ext cx="1641978" cy="3231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tr-TR" sz="2800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Arial"/>
                </a:rPr>
                <a:t>Kutu Grafiği</a:t>
              </a:r>
              <a:endParaRPr lang="en-US" sz="2800" dirty="0">
                <a:solidFill>
                  <a:srgbClr val="262626">
                    <a:lumMod val="50000"/>
                    <a:lumOff val="50000"/>
                  </a:srgbClr>
                </a:solidFill>
                <a:latin typeface="Arial"/>
              </a:endParaRPr>
            </a:p>
          </p:txBody>
        </p:sp>
      </p:grpSp>
      <p:grpSp>
        <p:nvGrpSpPr>
          <p:cNvPr id="75" name="Group 61"/>
          <p:cNvGrpSpPr/>
          <p:nvPr/>
        </p:nvGrpSpPr>
        <p:grpSpPr>
          <a:xfrm>
            <a:off x="8553897" y="3418583"/>
            <a:ext cx="2310119" cy="863623"/>
            <a:chOff x="1650503" y="824205"/>
            <a:chExt cx="1732589" cy="647717"/>
          </a:xfrm>
        </p:grpSpPr>
        <p:sp>
          <p:nvSpPr>
            <p:cNvPr id="76" name="Text Placeholder 3"/>
            <p:cNvSpPr txBox="1">
              <a:spLocks/>
            </p:cNvSpPr>
            <p:nvPr/>
          </p:nvSpPr>
          <p:spPr>
            <a:xfrm>
              <a:off x="1662668" y="824205"/>
              <a:ext cx="1720424" cy="36933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tr-TR" sz="3200" b="1" dirty="0">
                  <a:solidFill>
                    <a:srgbClr val="686868"/>
                  </a:solidFill>
                  <a:latin typeface="Arial"/>
                </a:rPr>
                <a:t>STAR PLOT</a:t>
              </a:r>
              <a:endParaRPr lang="en-US" sz="3200" b="1" dirty="0">
                <a:solidFill>
                  <a:srgbClr val="686868"/>
                </a:solidFill>
                <a:latin typeface="Arial"/>
              </a:endParaRPr>
            </a:p>
          </p:txBody>
        </p:sp>
        <p:sp>
          <p:nvSpPr>
            <p:cNvPr id="77" name="Text Placeholder 3"/>
            <p:cNvSpPr txBox="1">
              <a:spLocks/>
            </p:cNvSpPr>
            <p:nvPr/>
          </p:nvSpPr>
          <p:spPr>
            <a:xfrm>
              <a:off x="1650503" y="1148757"/>
              <a:ext cx="1641978" cy="3231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tr-TR" sz="2800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Arial"/>
                </a:rPr>
                <a:t>Yıldız Grafiği</a:t>
              </a:r>
              <a:endParaRPr lang="en-US" sz="2800" dirty="0">
                <a:solidFill>
                  <a:srgbClr val="262626">
                    <a:lumMod val="50000"/>
                    <a:lumOff val="50000"/>
                  </a:srgbClr>
                </a:solidFill>
                <a:latin typeface="Arial"/>
              </a:endParaRPr>
            </a:p>
          </p:txBody>
        </p:sp>
      </p:grpSp>
      <p:grpSp>
        <p:nvGrpSpPr>
          <p:cNvPr id="78" name="Group 64"/>
          <p:cNvGrpSpPr/>
          <p:nvPr/>
        </p:nvGrpSpPr>
        <p:grpSpPr>
          <a:xfrm>
            <a:off x="643349" y="3459975"/>
            <a:ext cx="2749152" cy="873867"/>
            <a:chOff x="724321" y="824205"/>
            <a:chExt cx="2061864" cy="655400"/>
          </a:xfrm>
        </p:grpSpPr>
        <p:sp>
          <p:nvSpPr>
            <p:cNvPr id="79" name="Text Placeholder 3"/>
            <p:cNvSpPr txBox="1">
              <a:spLocks/>
            </p:cNvSpPr>
            <p:nvPr/>
          </p:nvSpPr>
          <p:spPr>
            <a:xfrm>
              <a:off x="724321" y="824205"/>
              <a:ext cx="2061864" cy="36933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170">
                <a:spcBef>
                  <a:spcPct val="20000"/>
                </a:spcBef>
                <a:defRPr/>
              </a:pPr>
              <a:r>
                <a:rPr lang="tr-TR" sz="3200" b="1" dirty="0">
                  <a:solidFill>
                    <a:srgbClr val="377790"/>
                  </a:solidFill>
                  <a:latin typeface="Arial"/>
                </a:rPr>
                <a:t>MATRIX PLOT</a:t>
              </a:r>
              <a:endParaRPr lang="en-US" sz="3200" b="1" dirty="0">
                <a:solidFill>
                  <a:srgbClr val="377790"/>
                </a:solidFill>
                <a:latin typeface="Arial"/>
              </a:endParaRPr>
            </a:p>
          </p:txBody>
        </p:sp>
        <p:sp>
          <p:nvSpPr>
            <p:cNvPr id="80" name="Text Placeholder 3"/>
            <p:cNvSpPr txBox="1">
              <a:spLocks/>
            </p:cNvSpPr>
            <p:nvPr/>
          </p:nvSpPr>
          <p:spPr>
            <a:xfrm>
              <a:off x="1096790" y="1156440"/>
              <a:ext cx="1689395" cy="3231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170">
                <a:spcBef>
                  <a:spcPct val="20000"/>
                </a:spcBef>
                <a:defRPr/>
              </a:pPr>
              <a:r>
                <a:rPr lang="tr-TR" sz="2800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Arial"/>
                </a:rPr>
                <a:t>Matris Grafiği</a:t>
              </a:r>
              <a:endParaRPr lang="en-US" sz="2800" dirty="0">
                <a:solidFill>
                  <a:srgbClr val="262626">
                    <a:lumMod val="50000"/>
                    <a:lumOff val="50000"/>
                  </a:srgbClr>
                </a:solidFill>
                <a:latin typeface="Arial"/>
              </a:endParaRPr>
            </a:p>
          </p:txBody>
        </p:sp>
      </p:grpSp>
      <p:grpSp>
        <p:nvGrpSpPr>
          <p:cNvPr id="81" name="Group 25"/>
          <p:cNvGrpSpPr/>
          <p:nvPr/>
        </p:nvGrpSpPr>
        <p:grpSpPr>
          <a:xfrm>
            <a:off x="3927068" y="5521135"/>
            <a:ext cx="3762057" cy="862846"/>
            <a:chOff x="1116524" y="824205"/>
            <a:chExt cx="2821543" cy="647134"/>
          </a:xfrm>
        </p:grpSpPr>
        <p:sp>
          <p:nvSpPr>
            <p:cNvPr id="82" name="Text Placeholder 3"/>
            <p:cNvSpPr txBox="1">
              <a:spLocks/>
            </p:cNvSpPr>
            <p:nvPr/>
          </p:nvSpPr>
          <p:spPr>
            <a:xfrm>
              <a:off x="1116524" y="824205"/>
              <a:ext cx="2821543" cy="36933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tr-TR" sz="3200" b="1" dirty="0">
                  <a:solidFill>
                    <a:srgbClr val="189A80"/>
                  </a:solidFill>
                  <a:latin typeface="Arial"/>
                </a:rPr>
                <a:t>CHERNOFF FACES</a:t>
              </a:r>
              <a:endParaRPr lang="en-US" sz="3200" b="1" dirty="0">
                <a:solidFill>
                  <a:srgbClr val="189A80"/>
                </a:solidFill>
                <a:latin typeface="Arial"/>
              </a:endParaRPr>
            </a:p>
          </p:txBody>
        </p:sp>
        <p:sp>
          <p:nvSpPr>
            <p:cNvPr id="83" name="Text Placeholder 3"/>
            <p:cNvSpPr txBox="1">
              <a:spLocks/>
            </p:cNvSpPr>
            <p:nvPr/>
          </p:nvSpPr>
          <p:spPr>
            <a:xfrm>
              <a:off x="1560402" y="1148174"/>
              <a:ext cx="1906313" cy="3231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tr-TR" sz="2800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Arial"/>
                </a:rPr>
                <a:t>Chernoff Yüzleri</a:t>
              </a:r>
              <a:endParaRPr lang="en-US" sz="2800" dirty="0">
                <a:solidFill>
                  <a:srgbClr val="262626">
                    <a:lumMod val="50000"/>
                    <a:lumOff val="50000"/>
                  </a:srgbClr>
                </a:solidFill>
                <a:latin typeface="Arial"/>
              </a:endParaRPr>
            </a:p>
          </p:txBody>
        </p:sp>
      </p:grpSp>
      <p:grpSp>
        <p:nvGrpSpPr>
          <p:cNvPr id="84" name="Group 64"/>
          <p:cNvGrpSpPr/>
          <p:nvPr/>
        </p:nvGrpSpPr>
        <p:grpSpPr>
          <a:xfrm>
            <a:off x="861211" y="1445534"/>
            <a:ext cx="2099287" cy="871398"/>
            <a:chOff x="1221979" y="739175"/>
            <a:chExt cx="1574465" cy="653547"/>
          </a:xfrm>
        </p:grpSpPr>
        <p:sp>
          <p:nvSpPr>
            <p:cNvPr id="85" name="Text Placeholder 3"/>
            <p:cNvSpPr txBox="1">
              <a:spLocks/>
            </p:cNvSpPr>
            <p:nvPr/>
          </p:nvSpPr>
          <p:spPr>
            <a:xfrm>
              <a:off x="1297235" y="739175"/>
              <a:ext cx="1499209" cy="36933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170">
                <a:spcBef>
                  <a:spcPct val="20000"/>
                </a:spcBef>
                <a:defRPr/>
              </a:pPr>
              <a:r>
                <a:rPr lang="tr-TR" sz="3200" b="1" dirty="0">
                  <a:solidFill>
                    <a:srgbClr val="564266"/>
                  </a:solidFill>
                  <a:latin typeface="Arial"/>
                </a:rPr>
                <a:t>HEATMAP</a:t>
              </a:r>
              <a:endParaRPr lang="en-US" sz="3200" b="1" dirty="0">
                <a:solidFill>
                  <a:srgbClr val="564266"/>
                </a:solidFill>
                <a:latin typeface="Arial"/>
              </a:endParaRPr>
            </a:p>
          </p:txBody>
        </p:sp>
        <p:sp>
          <p:nvSpPr>
            <p:cNvPr id="86" name="Text Placeholder 3"/>
            <p:cNvSpPr txBox="1">
              <a:spLocks/>
            </p:cNvSpPr>
            <p:nvPr/>
          </p:nvSpPr>
          <p:spPr>
            <a:xfrm>
              <a:off x="1221979" y="1069557"/>
              <a:ext cx="1533090" cy="3231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9170">
                <a:spcBef>
                  <a:spcPct val="20000"/>
                </a:spcBef>
                <a:defRPr/>
              </a:pPr>
              <a:r>
                <a:rPr lang="tr-TR" sz="2800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Arial"/>
                </a:rPr>
                <a:t>Isı Grafiği</a:t>
              </a:r>
              <a:endParaRPr lang="en-US" sz="2800" dirty="0">
                <a:solidFill>
                  <a:srgbClr val="262626">
                    <a:lumMod val="50000"/>
                    <a:lumOff val="50000"/>
                  </a:srgbClr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08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54" grpId="0" animBg="1"/>
      <p:bldP spid="55" grpId="0" animBg="1"/>
      <p:bldP spid="56" grpId="0" animBg="1"/>
      <p:bldP spid="57" grpId="0" animBg="1"/>
      <p:bldP spid="65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</a:rPr>
              <a:pPr defTabSz="1375467"/>
              <a:t>7</a:t>
            </a:fld>
            <a:endParaRPr lang="en-US" dirty="0">
              <a:solidFill>
                <a:srgbClr val="262626">
                  <a:lumMod val="75000"/>
                  <a:lumOff val="25000"/>
                </a:srgbClr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928109" y="628737"/>
            <a:ext cx="3600000" cy="94412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rgbClr val="20A5D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7941" tIns="27940" rIns="472060" bIns="27940" numCol="1" spcCol="1270" anchor="ctr" anchorCtr="0">
            <a:noAutofit/>
          </a:bodyPr>
          <a:lstStyle/>
          <a:p>
            <a:pPr algn="ctr" defTabSz="19557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1453450" y="2079019"/>
            <a:ext cx="6026641" cy="129266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67"/>
            <a:r>
              <a:rPr lang="tr-TR" sz="2800" dirty="0">
                <a:solidFill>
                  <a:schemeClr val="tx1"/>
                </a:solidFill>
                <a:latin typeface="Arial"/>
              </a:rPr>
              <a:t>Çizgi grafiği, temel olarak iki sayısal değer kümesi arasındaki ilişkiyi göstermek için kullanılır. </a:t>
            </a:r>
            <a:endParaRPr lang="en-US" sz="2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1453450" y="3856464"/>
            <a:ext cx="6026641" cy="129266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67"/>
            <a:r>
              <a:rPr lang="tr-TR" sz="2800" dirty="0">
                <a:solidFill>
                  <a:schemeClr val="tx1"/>
                </a:solidFill>
              </a:rPr>
              <a:t>Genellikle, iki bağımlı değişken arasında artan veya azalan bir eğilim göstermek için uygundur.</a:t>
            </a:r>
            <a:endParaRPr lang="en-US" sz="2800" dirty="0">
              <a:solidFill>
                <a:srgbClr val="262626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52" name="Freeform 45"/>
          <p:cNvSpPr>
            <a:spLocks noEditPoints="1"/>
          </p:cNvSpPr>
          <p:nvPr/>
        </p:nvSpPr>
        <p:spPr bwMode="auto">
          <a:xfrm>
            <a:off x="928109" y="212425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20A5D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Arial"/>
            </a:endParaRPr>
          </a:p>
        </p:txBody>
      </p:sp>
      <p:sp>
        <p:nvSpPr>
          <p:cNvPr id="53" name="Freeform 45"/>
          <p:cNvSpPr>
            <a:spLocks noEditPoints="1"/>
          </p:cNvSpPr>
          <p:nvPr/>
        </p:nvSpPr>
        <p:spPr bwMode="auto">
          <a:xfrm>
            <a:off x="928109" y="3887100"/>
            <a:ext cx="38229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34BA9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Arial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062334" y="708987"/>
            <a:ext cx="3417757" cy="783621"/>
            <a:chOff x="2310038" y="1386352"/>
            <a:chExt cx="1469290" cy="587716"/>
          </a:xfrm>
        </p:grpSpPr>
        <p:sp>
          <p:nvSpPr>
            <p:cNvPr id="33" name="Freeform 32"/>
            <p:cNvSpPr/>
            <p:nvPr/>
          </p:nvSpPr>
          <p:spPr>
            <a:xfrm>
              <a:off x="2310038" y="1386352"/>
              <a:ext cx="1469290" cy="587716"/>
            </a:xfrm>
            <a:custGeom>
              <a:avLst/>
              <a:gdLst>
                <a:gd name="connsiteX0" fmla="*/ 0 w 1469290"/>
                <a:gd name="connsiteY0" fmla="*/ 0 h 587716"/>
                <a:gd name="connsiteX1" fmla="*/ 1175432 w 1469290"/>
                <a:gd name="connsiteY1" fmla="*/ 0 h 587716"/>
                <a:gd name="connsiteX2" fmla="*/ 1469290 w 1469290"/>
                <a:gd name="connsiteY2" fmla="*/ 293858 h 587716"/>
                <a:gd name="connsiteX3" fmla="*/ 1175432 w 1469290"/>
                <a:gd name="connsiteY3" fmla="*/ 587716 h 587716"/>
                <a:gd name="connsiteX4" fmla="*/ 0 w 1469290"/>
                <a:gd name="connsiteY4" fmla="*/ 587716 h 587716"/>
                <a:gd name="connsiteX5" fmla="*/ 293858 w 1469290"/>
                <a:gd name="connsiteY5" fmla="*/ 293858 h 587716"/>
                <a:gd name="connsiteX6" fmla="*/ 0 w 1469290"/>
                <a:gd name="connsiteY6" fmla="*/ 0 h 58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9290" h="587716">
                  <a:moveTo>
                    <a:pt x="0" y="0"/>
                  </a:moveTo>
                  <a:lnTo>
                    <a:pt x="1175432" y="0"/>
                  </a:lnTo>
                  <a:lnTo>
                    <a:pt x="1469290" y="293858"/>
                  </a:lnTo>
                  <a:lnTo>
                    <a:pt x="1175432" y="587716"/>
                  </a:lnTo>
                  <a:lnTo>
                    <a:pt x="0" y="587716"/>
                  </a:lnTo>
                  <a:lnTo>
                    <a:pt x="293858" y="293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7531" tIns="22860" rIns="391811" bIns="22860" numCol="1" spcCol="1270" anchor="ctr" anchorCtr="0">
              <a:noAutofit/>
            </a:bodyPr>
            <a:lstStyle/>
            <a:p>
              <a:pPr algn="ctr" defTabSz="160016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>
                <a:solidFill>
                  <a:srgbClr val="262626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</a:endParaRPr>
            </a:p>
          </p:txBody>
        </p:sp>
        <p:sp>
          <p:nvSpPr>
            <p:cNvPr id="60" name="Text Placeholder 3"/>
            <p:cNvSpPr txBox="1">
              <a:spLocks/>
            </p:cNvSpPr>
            <p:nvPr/>
          </p:nvSpPr>
          <p:spPr>
            <a:xfrm>
              <a:off x="2692025" y="1535938"/>
              <a:ext cx="813172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tr-TR" sz="2500" b="1" dirty="0">
                  <a:solidFill>
                    <a:srgbClr val="FFFFFF">
                      <a:lumMod val="50000"/>
                    </a:srgbClr>
                  </a:solidFill>
                  <a:latin typeface="Arial"/>
                </a:rPr>
                <a:t>Çizgi Grafiği</a:t>
              </a:r>
              <a:endParaRPr lang="en-US" sz="2500" b="1" dirty="0">
                <a:solidFill>
                  <a:srgbClr val="FFFFFF">
                    <a:lumMod val="50000"/>
                  </a:srgbClr>
                </a:solidFill>
                <a:latin typeface="Arial"/>
              </a:endParaRPr>
            </a:p>
          </p:txBody>
        </p:sp>
      </p:grp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78D3B1CA-3CC7-4A49-A928-09B24D01CB50}"/>
              </a:ext>
            </a:extLst>
          </p:cNvPr>
          <p:cNvSpPr txBox="1">
            <a:spLocks/>
          </p:cNvSpPr>
          <p:nvPr/>
        </p:nvSpPr>
        <p:spPr>
          <a:xfrm>
            <a:off x="1657302" y="854575"/>
            <a:ext cx="2141613" cy="49244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tr-TR" sz="3200" b="1" dirty="0">
                <a:solidFill>
                  <a:schemeClr val="bg1"/>
                </a:solidFill>
                <a:latin typeface="Arial"/>
              </a:rPr>
              <a:t>LINE PLOT</a:t>
            </a:r>
            <a:endParaRPr lang="en-US" sz="32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A0B4C82-B334-4D0A-9CCE-E8363EF6C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808" y="2033800"/>
            <a:ext cx="3991532" cy="2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9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5" grpId="0"/>
      <p:bldP spid="46" grpId="0"/>
      <p:bldP spid="52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</a:rPr>
              <a:pPr defTabSz="1375467"/>
              <a:t>8</a:t>
            </a:fld>
            <a:endParaRPr lang="en-US" dirty="0">
              <a:solidFill>
                <a:srgbClr val="262626">
                  <a:lumMod val="75000"/>
                  <a:lumOff val="25000"/>
                </a:srgbClr>
              </a:solidFill>
              <a:latin typeface="Arial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1453450" y="2079019"/>
            <a:ext cx="6026641" cy="129266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67"/>
            <a:r>
              <a:rPr lang="tr-TR" sz="2800" dirty="0"/>
              <a:t>Dağılım grafiği, esas olarak iki sayısal grup arasındaki ilişkiyi dağınık noktalar şeklinde çizmek için kullanılır. </a:t>
            </a:r>
            <a:endParaRPr lang="en-US" sz="2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6" name="Text Placeholder 3"/>
          <p:cNvSpPr txBox="1">
            <a:spLocks/>
          </p:cNvSpPr>
          <p:nvPr/>
        </p:nvSpPr>
        <p:spPr>
          <a:xfrm>
            <a:off x="1453450" y="3856464"/>
            <a:ext cx="6026641" cy="129266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67"/>
            <a:r>
              <a:rPr lang="tr-TR" sz="2800" dirty="0"/>
              <a:t>Dağılım grafikleri, iki değişken arasındaki ilişkiyi veya korelasyonu göstermek için kullanışlıdır.</a:t>
            </a:r>
            <a:endParaRPr lang="en-US" sz="2800" dirty="0">
              <a:solidFill>
                <a:srgbClr val="262626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52" name="Freeform 45"/>
          <p:cNvSpPr>
            <a:spLocks noEditPoints="1"/>
          </p:cNvSpPr>
          <p:nvPr/>
        </p:nvSpPr>
        <p:spPr bwMode="auto">
          <a:xfrm>
            <a:off x="928109" y="212425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20A5D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Arial"/>
            </a:endParaRPr>
          </a:p>
        </p:txBody>
      </p:sp>
      <p:sp>
        <p:nvSpPr>
          <p:cNvPr id="53" name="Freeform 45"/>
          <p:cNvSpPr>
            <a:spLocks noEditPoints="1"/>
          </p:cNvSpPr>
          <p:nvPr/>
        </p:nvSpPr>
        <p:spPr bwMode="auto">
          <a:xfrm>
            <a:off x="928109" y="3887100"/>
            <a:ext cx="38229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34BA9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Arial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751881" y="708987"/>
            <a:ext cx="3732551" cy="783621"/>
            <a:chOff x="2310038" y="1386352"/>
            <a:chExt cx="1469290" cy="587716"/>
          </a:xfrm>
        </p:grpSpPr>
        <p:sp>
          <p:nvSpPr>
            <p:cNvPr id="33" name="Freeform 32"/>
            <p:cNvSpPr/>
            <p:nvPr/>
          </p:nvSpPr>
          <p:spPr>
            <a:xfrm>
              <a:off x="2310038" y="1386352"/>
              <a:ext cx="1469290" cy="587716"/>
            </a:xfrm>
            <a:custGeom>
              <a:avLst/>
              <a:gdLst>
                <a:gd name="connsiteX0" fmla="*/ 0 w 1469290"/>
                <a:gd name="connsiteY0" fmla="*/ 0 h 587716"/>
                <a:gd name="connsiteX1" fmla="*/ 1175432 w 1469290"/>
                <a:gd name="connsiteY1" fmla="*/ 0 h 587716"/>
                <a:gd name="connsiteX2" fmla="*/ 1469290 w 1469290"/>
                <a:gd name="connsiteY2" fmla="*/ 293858 h 587716"/>
                <a:gd name="connsiteX3" fmla="*/ 1175432 w 1469290"/>
                <a:gd name="connsiteY3" fmla="*/ 587716 h 587716"/>
                <a:gd name="connsiteX4" fmla="*/ 0 w 1469290"/>
                <a:gd name="connsiteY4" fmla="*/ 587716 h 587716"/>
                <a:gd name="connsiteX5" fmla="*/ 293858 w 1469290"/>
                <a:gd name="connsiteY5" fmla="*/ 293858 h 587716"/>
                <a:gd name="connsiteX6" fmla="*/ 0 w 1469290"/>
                <a:gd name="connsiteY6" fmla="*/ 0 h 58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9290" h="587716">
                  <a:moveTo>
                    <a:pt x="0" y="0"/>
                  </a:moveTo>
                  <a:lnTo>
                    <a:pt x="1175432" y="0"/>
                  </a:lnTo>
                  <a:lnTo>
                    <a:pt x="1469290" y="293858"/>
                  </a:lnTo>
                  <a:lnTo>
                    <a:pt x="1175432" y="587716"/>
                  </a:lnTo>
                  <a:lnTo>
                    <a:pt x="0" y="587716"/>
                  </a:lnTo>
                  <a:lnTo>
                    <a:pt x="293858" y="293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7531" tIns="22860" rIns="391811" bIns="22860" numCol="1" spcCol="1270" anchor="ctr" anchorCtr="0">
              <a:noAutofit/>
            </a:bodyPr>
            <a:lstStyle/>
            <a:p>
              <a:pPr algn="ctr" defTabSz="160016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>
                <a:solidFill>
                  <a:srgbClr val="262626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</a:endParaRPr>
            </a:p>
          </p:txBody>
        </p:sp>
        <p:sp>
          <p:nvSpPr>
            <p:cNvPr id="60" name="Text Placeholder 3"/>
            <p:cNvSpPr txBox="1">
              <a:spLocks/>
            </p:cNvSpPr>
            <p:nvPr/>
          </p:nvSpPr>
          <p:spPr>
            <a:xfrm>
              <a:off x="2554081" y="1535109"/>
              <a:ext cx="982009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tr-TR" sz="2500" b="1" dirty="0">
                  <a:solidFill>
                    <a:srgbClr val="FFFFFF">
                      <a:lumMod val="50000"/>
                    </a:srgbClr>
                  </a:solidFill>
                  <a:latin typeface="Arial"/>
                </a:rPr>
                <a:t>Dağılım Grafiği</a:t>
              </a:r>
              <a:endParaRPr lang="en-US" sz="2500" b="1" dirty="0">
                <a:solidFill>
                  <a:srgbClr val="FFFFFF">
                    <a:lumMod val="50000"/>
                  </a:srgbClr>
                </a:solidFill>
                <a:latin typeface="Arial"/>
              </a:endParaRPr>
            </a:p>
          </p:txBody>
        </p:sp>
      </p:grpSp>
      <p:sp>
        <p:nvSpPr>
          <p:cNvPr id="13" name="Freeform 34">
            <a:extLst>
              <a:ext uri="{FF2B5EF4-FFF2-40B4-BE49-F238E27FC236}">
                <a16:creationId xmlns:a16="http://schemas.microsoft.com/office/drawing/2014/main" id="{D46DAF44-7241-4E23-9BBB-A7F219433FBF}"/>
              </a:ext>
            </a:extLst>
          </p:cNvPr>
          <p:cNvSpPr/>
          <p:nvPr/>
        </p:nvSpPr>
        <p:spPr>
          <a:xfrm>
            <a:off x="928107" y="627631"/>
            <a:ext cx="4401256" cy="94412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rgbClr val="34BA97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7941" tIns="27940" rIns="472060" bIns="27940" numCol="1" spcCol="1270" anchor="ctr" anchorCtr="0">
            <a:noAutofit/>
          </a:bodyPr>
          <a:lstStyle/>
          <a:p>
            <a:pPr algn="ctr" defTabSz="19557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78D3B1CA-3CC7-4A49-A928-09B24D01CB50}"/>
              </a:ext>
            </a:extLst>
          </p:cNvPr>
          <p:cNvSpPr txBox="1">
            <a:spLocks/>
          </p:cNvSpPr>
          <p:nvPr/>
        </p:nvSpPr>
        <p:spPr>
          <a:xfrm>
            <a:off x="1814102" y="853469"/>
            <a:ext cx="3114635" cy="49244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tr-TR" sz="3200" b="1" dirty="0">
                <a:solidFill>
                  <a:schemeClr val="bg1"/>
                </a:solidFill>
                <a:latin typeface="Arial"/>
              </a:rPr>
              <a:t>SCATTER PLOT</a:t>
            </a:r>
            <a:endParaRPr lang="en-US" sz="32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8549DF3-B6CC-4283-8A41-284249AA3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38" y="1947494"/>
            <a:ext cx="4029637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2" grpId="0" animBg="1"/>
      <p:bldP spid="53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75000"/>
                    <a:lumOff val="25000"/>
                  </a:srgbClr>
                </a:solidFill>
                <a:latin typeface="Arial"/>
              </a:rPr>
              <a:pPr defTabSz="1375467"/>
              <a:t>9</a:t>
            </a:fld>
            <a:endParaRPr lang="en-US" dirty="0">
              <a:solidFill>
                <a:srgbClr val="262626">
                  <a:lumMod val="75000"/>
                  <a:lumOff val="25000"/>
                </a:srgbClr>
              </a:solidFill>
              <a:latin typeface="Arial"/>
            </a:endParaRP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1453450" y="2079019"/>
            <a:ext cx="6026641" cy="34470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67"/>
            <a:r>
              <a:rPr lang="tr-TR" sz="2800" dirty="0"/>
              <a:t>Çubuk grafiği, </a:t>
            </a:r>
          </a:p>
          <a:p>
            <a:pPr marL="457200" indent="-457200" algn="l" defTabSz="1375467">
              <a:buFont typeface="Arial" panose="020B0604020202020204" pitchFamily="34" charset="0"/>
              <a:buChar char="•"/>
            </a:pPr>
            <a:r>
              <a:rPr lang="tr-TR" sz="2800" dirty="0"/>
              <a:t>toplam, </a:t>
            </a:r>
          </a:p>
          <a:p>
            <a:pPr marL="457200" indent="-457200" algn="l" defTabSz="1375467">
              <a:buFont typeface="Arial" panose="020B0604020202020204" pitchFamily="34" charset="0"/>
              <a:buChar char="•"/>
            </a:pPr>
            <a:r>
              <a:rPr lang="tr-TR" sz="2800" dirty="0"/>
              <a:t>ortalama, </a:t>
            </a:r>
          </a:p>
          <a:p>
            <a:pPr marL="457200" indent="-457200" algn="l" defTabSz="1375467">
              <a:buFont typeface="Arial" panose="020B0604020202020204" pitchFamily="34" charset="0"/>
              <a:buChar char="•"/>
            </a:pPr>
            <a:r>
              <a:rPr lang="tr-TR" sz="2800" dirty="0"/>
              <a:t>medyan vb. gibi </a:t>
            </a:r>
          </a:p>
          <a:p>
            <a:pPr algn="l" defTabSz="1375467"/>
            <a:r>
              <a:rPr lang="tr-TR" sz="2800" dirty="0"/>
              <a:t>bir toplama işleviyle </a:t>
            </a:r>
            <a:r>
              <a:rPr lang="tr-TR" sz="2800" dirty="0">
                <a:solidFill>
                  <a:srgbClr val="C00000"/>
                </a:solidFill>
              </a:rPr>
              <a:t>gruplanmış</a:t>
            </a:r>
            <a:r>
              <a:rPr lang="tr-TR" sz="2800" dirty="0"/>
              <a:t> kategorik bir sütundaki benzersiz değerler arasındaki ilişkiyi çizmek için kullanılır.</a:t>
            </a:r>
            <a:endParaRPr lang="en-US" sz="2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2" name="Freeform 45"/>
          <p:cNvSpPr>
            <a:spLocks noEditPoints="1"/>
          </p:cNvSpPr>
          <p:nvPr/>
        </p:nvSpPr>
        <p:spPr bwMode="auto">
          <a:xfrm>
            <a:off x="928109" y="2124255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20A5D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375467"/>
            <a:endParaRPr lang="en-US" sz="2667">
              <a:solidFill>
                <a:srgbClr val="262626"/>
              </a:solidFill>
              <a:latin typeface="Arial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815288" y="710434"/>
            <a:ext cx="3499912" cy="783621"/>
            <a:chOff x="1914687" y="1387437"/>
            <a:chExt cx="1469290" cy="587716"/>
          </a:xfrm>
        </p:grpSpPr>
        <p:sp>
          <p:nvSpPr>
            <p:cNvPr id="33" name="Freeform 32"/>
            <p:cNvSpPr/>
            <p:nvPr/>
          </p:nvSpPr>
          <p:spPr>
            <a:xfrm>
              <a:off x="1914687" y="1387437"/>
              <a:ext cx="1469290" cy="587716"/>
            </a:xfrm>
            <a:custGeom>
              <a:avLst/>
              <a:gdLst>
                <a:gd name="connsiteX0" fmla="*/ 0 w 1469290"/>
                <a:gd name="connsiteY0" fmla="*/ 0 h 587716"/>
                <a:gd name="connsiteX1" fmla="*/ 1175432 w 1469290"/>
                <a:gd name="connsiteY1" fmla="*/ 0 h 587716"/>
                <a:gd name="connsiteX2" fmla="*/ 1469290 w 1469290"/>
                <a:gd name="connsiteY2" fmla="*/ 293858 h 587716"/>
                <a:gd name="connsiteX3" fmla="*/ 1175432 w 1469290"/>
                <a:gd name="connsiteY3" fmla="*/ 587716 h 587716"/>
                <a:gd name="connsiteX4" fmla="*/ 0 w 1469290"/>
                <a:gd name="connsiteY4" fmla="*/ 587716 h 587716"/>
                <a:gd name="connsiteX5" fmla="*/ 293858 w 1469290"/>
                <a:gd name="connsiteY5" fmla="*/ 293858 h 587716"/>
                <a:gd name="connsiteX6" fmla="*/ 0 w 1469290"/>
                <a:gd name="connsiteY6" fmla="*/ 0 h 58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9290" h="587716">
                  <a:moveTo>
                    <a:pt x="0" y="0"/>
                  </a:moveTo>
                  <a:lnTo>
                    <a:pt x="1175432" y="0"/>
                  </a:lnTo>
                  <a:lnTo>
                    <a:pt x="1469290" y="293858"/>
                  </a:lnTo>
                  <a:lnTo>
                    <a:pt x="1175432" y="587716"/>
                  </a:lnTo>
                  <a:lnTo>
                    <a:pt x="0" y="587716"/>
                  </a:lnTo>
                  <a:lnTo>
                    <a:pt x="293858" y="293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7531" tIns="22860" rIns="391811" bIns="22860" numCol="1" spcCol="1270" anchor="ctr" anchorCtr="0">
              <a:noAutofit/>
            </a:bodyPr>
            <a:lstStyle/>
            <a:p>
              <a:pPr algn="ctr" defTabSz="160016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>
                <a:solidFill>
                  <a:srgbClr val="262626">
                    <a:hueOff val="0"/>
                    <a:satOff val="0"/>
                    <a:lumOff val="0"/>
                    <a:alphaOff val="0"/>
                  </a:srgbClr>
                </a:solidFill>
                <a:latin typeface="Arial"/>
              </a:endParaRPr>
            </a:p>
          </p:txBody>
        </p:sp>
        <p:sp>
          <p:nvSpPr>
            <p:cNvPr id="60" name="Text Placeholder 3"/>
            <p:cNvSpPr txBox="1">
              <a:spLocks/>
            </p:cNvSpPr>
            <p:nvPr/>
          </p:nvSpPr>
          <p:spPr>
            <a:xfrm>
              <a:off x="2257075" y="1535108"/>
              <a:ext cx="834826" cy="28854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r>
                <a:rPr lang="tr-TR" sz="2500" b="1" dirty="0">
                  <a:solidFill>
                    <a:srgbClr val="FFFFFF">
                      <a:lumMod val="50000"/>
                    </a:srgbClr>
                  </a:solidFill>
                  <a:latin typeface="Arial"/>
                </a:rPr>
                <a:t>Çubuk Grafiği</a:t>
              </a:r>
              <a:endParaRPr lang="en-US" sz="2500" b="1" dirty="0">
                <a:solidFill>
                  <a:srgbClr val="FFFFFF">
                    <a:lumMod val="50000"/>
                  </a:srgbClr>
                </a:solidFill>
                <a:latin typeface="Arial"/>
              </a:endParaRPr>
            </a:p>
          </p:txBody>
        </p:sp>
      </p:grpSp>
      <p:sp>
        <p:nvSpPr>
          <p:cNvPr id="14" name="Freeform 38">
            <a:extLst>
              <a:ext uri="{FF2B5EF4-FFF2-40B4-BE49-F238E27FC236}">
                <a16:creationId xmlns:a16="http://schemas.microsoft.com/office/drawing/2014/main" id="{56F8C731-A38F-43A6-861E-103F83E23D82}"/>
              </a:ext>
            </a:extLst>
          </p:cNvPr>
          <p:cNvSpPr/>
          <p:nvPr/>
        </p:nvSpPr>
        <p:spPr>
          <a:xfrm>
            <a:off x="1011114" y="627631"/>
            <a:ext cx="3267857" cy="944121"/>
          </a:xfrm>
          <a:custGeom>
            <a:avLst/>
            <a:gdLst>
              <a:gd name="connsiteX0" fmla="*/ 0 w 1770228"/>
              <a:gd name="connsiteY0" fmla="*/ 0 h 708091"/>
              <a:gd name="connsiteX1" fmla="*/ 1416183 w 1770228"/>
              <a:gd name="connsiteY1" fmla="*/ 0 h 708091"/>
              <a:gd name="connsiteX2" fmla="*/ 1770228 w 1770228"/>
              <a:gd name="connsiteY2" fmla="*/ 354046 h 708091"/>
              <a:gd name="connsiteX3" fmla="*/ 1416183 w 1770228"/>
              <a:gd name="connsiteY3" fmla="*/ 708091 h 708091"/>
              <a:gd name="connsiteX4" fmla="*/ 0 w 1770228"/>
              <a:gd name="connsiteY4" fmla="*/ 708091 h 708091"/>
              <a:gd name="connsiteX5" fmla="*/ 354046 w 1770228"/>
              <a:gd name="connsiteY5" fmla="*/ 354046 h 708091"/>
              <a:gd name="connsiteX6" fmla="*/ 0 w 1770228"/>
              <a:gd name="connsiteY6" fmla="*/ 0 h 7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0228" h="708091">
                <a:moveTo>
                  <a:pt x="0" y="0"/>
                </a:moveTo>
                <a:lnTo>
                  <a:pt x="1416183" y="0"/>
                </a:lnTo>
                <a:lnTo>
                  <a:pt x="1770228" y="354046"/>
                </a:lnTo>
                <a:lnTo>
                  <a:pt x="1416183" y="708091"/>
                </a:lnTo>
                <a:lnTo>
                  <a:pt x="0" y="708091"/>
                </a:lnTo>
                <a:lnTo>
                  <a:pt x="354046" y="354046"/>
                </a:lnTo>
                <a:lnTo>
                  <a:pt x="0" y="0"/>
                </a:lnTo>
                <a:close/>
              </a:path>
            </a:pathLst>
          </a:custGeom>
          <a:solidFill>
            <a:srgbClr val="15CFD9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7941" tIns="27940" rIns="472060" bIns="27940" numCol="1" spcCol="1270" anchor="ctr" anchorCtr="0">
            <a:noAutofit/>
          </a:bodyPr>
          <a:lstStyle/>
          <a:p>
            <a:pPr algn="ctr" defTabSz="19557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78D3B1CA-3CC7-4A49-A928-09B24D01CB50}"/>
              </a:ext>
            </a:extLst>
          </p:cNvPr>
          <p:cNvSpPr txBox="1">
            <a:spLocks/>
          </p:cNvSpPr>
          <p:nvPr/>
        </p:nvSpPr>
        <p:spPr>
          <a:xfrm>
            <a:off x="1718559" y="853468"/>
            <a:ext cx="2096729" cy="49244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tr-TR" sz="3200" b="1" dirty="0">
                <a:solidFill>
                  <a:schemeClr val="bg1"/>
                </a:solidFill>
                <a:latin typeface="Arial"/>
              </a:rPr>
              <a:t>BAR PLOT</a:t>
            </a:r>
            <a:endParaRPr lang="en-US" sz="32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1BF22A3-114C-4661-8FA1-B1B365572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93" y="2038156"/>
            <a:ext cx="3877216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2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风素材 https://12sc.taobao.com/">
  <a:themeElements>
    <a:clrScheme name="自定义 4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0070C0"/>
      </a:hlink>
      <a:folHlink>
        <a:srgbClr val="59595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452</Words>
  <Application>Microsoft Office PowerPoint</Application>
  <PresentationFormat>Geniş ekran</PresentationFormat>
  <Paragraphs>123</Paragraphs>
  <Slides>18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FontAwesome</vt:lpstr>
      <vt:lpstr>Office 主题​​</vt:lpstr>
      <vt:lpstr>清风素材 https://12sc.taobao.com/</vt:lpstr>
      <vt:lpstr>PowerPoint Sunusu</vt:lpstr>
      <vt:lpstr>VERİ NEDİR? </vt:lpstr>
      <vt:lpstr>VERİ GÖRSELLEŞTİRME NEDİR? </vt:lpstr>
      <vt:lpstr>VERİ GÖRSELLEŞTİRMENİN AVANTAJLARI</vt:lpstr>
      <vt:lpstr>GÖRSELLEŞTİRME TEKNİKLERİ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</dc:title>
  <dc:creator>少东</dc:creator>
  <cp:lastModifiedBy>NAZLI TUGBA GÜRSOY</cp:lastModifiedBy>
  <cp:revision>40</cp:revision>
  <dcterms:created xsi:type="dcterms:W3CDTF">2017-12-26T15:14:40Z</dcterms:created>
  <dcterms:modified xsi:type="dcterms:W3CDTF">2022-04-10T15:16:38Z</dcterms:modified>
</cp:coreProperties>
</file>