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CFAD-236B-445F-91CE-453B76F9B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708A0-C7F0-4843-990D-82882A3D9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18072-66BE-4F06-A6C8-F6DCF36E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CB5-E347-49A4-B9FA-59422BDBACC7}" type="datetimeFigureOut">
              <a:rPr lang="en-NZ" smtClean="0"/>
              <a:t>31/03/2020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D5B2C-B982-47ED-9F89-3452B8E8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3F2A-9226-4E58-AE78-745D064B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C7E1-E88F-47F7-A235-3B3A0C160E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861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0555-DBBB-4D3E-A00C-61A5436B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A08EB-CA92-4C2B-9590-515C47A3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AE1D3-06A4-4127-B35B-150E4234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CB5-E347-49A4-B9FA-59422BDBACC7}" type="datetimeFigureOut">
              <a:rPr lang="en-NZ" smtClean="0"/>
              <a:t>31/03/2020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7A9CB-613B-4883-907C-59F682D9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1A61-A113-4567-9614-1979BB37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C7E1-E88F-47F7-A235-3B3A0C160E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561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66DAB-4103-4E7C-A557-AB1A8F8B4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CC2B4-A0CD-4EB1-8342-B7EDF8148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1774-F2B6-476A-9226-AFEB97D9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CB5-E347-49A4-B9FA-59422BDBACC7}" type="datetimeFigureOut">
              <a:rPr lang="en-NZ" smtClean="0"/>
              <a:t>31/03/2020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DD3C-AEFC-42CE-962C-196E4A64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0D713-FA38-46A0-B449-F721D69A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C7E1-E88F-47F7-A235-3B3A0C160E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744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57C8-7718-4B29-9BF2-3FA19380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55E4-A3BB-4E75-A4C7-376724D6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70FC-1628-4A38-AF81-4A220F86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CB5-E347-49A4-B9FA-59422BDBACC7}" type="datetimeFigureOut">
              <a:rPr lang="en-NZ" smtClean="0"/>
              <a:t>31/03/2020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7414-7EDE-4DA0-BE8A-7E0B9AB9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0132-CA69-443B-8006-820391BD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C7E1-E88F-47F7-A235-3B3A0C160E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55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A9B4-7250-40A8-B7A5-3372954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00247-1A54-452F-9770-5C1E5416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7409-A913-4A24-B09D-AB2C549D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CB5-E347-49A4-B9FA-59422BDBACC7}" type="datetimeFigureOut">
              <a:rPr lang="en-NZ" smtClean="0"/>
              <a:t>31/03/2020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E84F0-BB7E-4094-84B5-C62035BA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BA9F4-23BA-4939-A4DE-6C88C6BF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C7E1-E88F-47F7-A235-3B3A0C160E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990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AEE8-B6BD-4E59-84F4-9C09E80D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0E87-1BC1-4084-9DC3-F555C4804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4502-E341-49CE-88B7-247FDDB29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0EC1-08F6-41CD-931B-DE277F79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CB5-E347-49A4-B9FA-59422BDBACC7}" type="datetimeFigureOut">
              <a:rPr lang="en-NZ" smtClean="0"/>
              <a:t>31/03/2020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249DF-3E5F-4E37-90F7-F9ED11A1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127E-64EE-4C58-B35E-59F220C0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C7E1-E88F-47F7-A235-3B3A0C160E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222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1638-AC3D-4853-9BC4-1FACB0DE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D50DA-C3F1-4A94-82F7-761FEC8AF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F913F-8FCE-41CB-A148-CBA65AEB0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7CA19-608E-4F59-9E68-23EFAC4EE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6296B-4C65-4357-85FF-75305F978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C8935-3D99-4B77-B6D7-233047FA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CB5-E347-49A4-B9FA-59422BDBACC7}" type="datetimeFigureOut">
              <a:rPr lang="en-NZ" smtClean="0"/>
              <a:t>31/03/2020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86A0C-3990-4DE1-8B7D-8244F434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E458C-47FB-4850-9FE7-6058B087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C7E1-E88F-47F7-A235-3B3A0C160E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07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72AA-F72D-4B2B-9C9D-4A621A8C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953D2-5988-4832-A5AE-786B8DC3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CB5-E347-49A4-B9FA-59422BDBACC7}" type="datetimeFigureOut">
              <a:rPr lang="en-NZ" smtClean="0"/>
              <a:t>31/03/2020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72DA4-15F9-4C9C-A99E-6DB10566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F6919-FFCB-4863-A38E-014E646E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C7E1-E88F-47F7-A235-3B3A0C160E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22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DC90A-52AB-4428-9CD0-18BAB8BC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CB5-E347-49A4-B9FA-59422BDBACC7}" type="datetimeFigureOut">
              <a:rPr lang="en-NZ" smtClean="0"/>
              <a:t>31/03/2020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48A26-11B8-4F05-86E6-A9AC07BE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52A2-CD41-4482-BC51-A3D5C41E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C7E1-E88F-47F7-A235-3B3A0C160E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751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3024-CA18-428D-9132-6CAEE5A4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5CF2-D59B-41DD-B227-7B923961B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D7CA6-BB64-46BA-9834-12621692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C7BCE-2949-4B23-A0C7-075C5760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CB5-E347-49A4-B9FA-59422BDBACC7}" type="datetimeFigureOut">
              <a:rPr lang="en-NZ" smtClean="0"/>
              <a:t>31/03/2020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E7A28-FC3C-4095-A0E3-18147A90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86B71-C8E8-4242-9B8E-556B91C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C7E1-E88F-47F7-A235-3B3A0C160E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282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05B4-72DC-424D-8CF1-9573256D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53450-6866-4331-A6F9-28F65C2AB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E65B9-FE69-4A5D-9FA1-86C7E3F3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6CA3E-A69D-4EBF-9B4A-01C9D887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ACB5-E347-49A4-B9FA-59422BDBACC7}" type="datetimeFigureOut">
              <a:rPr lang="en-NZ" smtClean="0"/>
              <a:t>31/03/2020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FD5C7-6E7A-41E4-87FF-8C45364A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BF32-BC97-45CB-8419-085D4D16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C7E1-E88F-47F7-A235-3B3A0C160E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293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16AA1-5177-4FB7-A8D1-F8C2E7C4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7FD37-7310-4F45-B6AC-FCC8B91C6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238A-5868-4C56-A956-218C5A3ED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ACB5-E347-49A4-B9FA-59422BDBACC7}" type="datetimeFigureOut">
              <a:rPr lang="en-NZ" smtClean="0"/>
              <a:t>31/03/2020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5FCD9-C114-4939-9C17-C22C3EBE6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AE1A-57B5-4975-B221-A593F62FF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C7E1-E88F-47F7-A235-3B3A0C160E5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06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4C0C-227B-40D9-8B63-57E376DD0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19A42-31A8-4B0D-B229-FB12232E5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806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Minhan Cho</dc:creator>
  <cp:lastModifiedBy>Minhan Cho</cp:lastModifiedBy>
  <cp:revision>1</cp:revision>
  <dcterms:created xsi:type="dcterms:W3CDTF">2020-03-31T09:32:17Z</dcterms:created>
  <dcterms:modified xsi:type="dcterms:W3CDTF">2020-03-31T09:32:44Z</dcterms:modified>
</cp:coreProperties>
</file>